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2" r:id="rId12"/>
    <p:sldId id="261" r:id="rId13"/>
    <p:sldId id="263" r:id="rId14"/>
    <p:sldId id="264" r:id="rId15"/>
    <p:sldId id="268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81F36-415F-4CE2-AB5B-DF3A9458979A}" type="doc">
      <dgm:prSet loTypeId="urn:microsoft.com/office/officeart/2005/8/layout/arrow5" loCatId="relationship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39E8D1A-CA15-4097-9B1E-FC762206B7F7}">
      <dgm:prSet/>
      <dgm:spPr/>
      <dgm:t>
        <a:bodyPr/>
        <a:lstStyle/>
        <a:p>
          <a:r>
            <a:rPr lang="en-US"/>
            <a:t>As a member of C.A.R., you are part of the REALTOR® Party.</a:t>
          </a:r>
        </a:p>
      </dgm:t>
    </dgm:pt>
    <dgm:pt modelId="{03D4849B-121A-46E1-AE2B-424FF5EBB2BF}" type="parTrans" cxnId="{2C8EFC3F-6EE5-4E29-AAF4-E30E63FFBE2B}">
      <dgm:prSet/>
      <dgm:spPr/>
      <dgm:t>
        <a:bodyPr/>
        <a:lstStyle/>
        <a:p>
          <a:endParaRPr lang="en-US"/>
        </a:p>
      </dgm:t>
    </dgm:pt>
    <dgm:pt modelId="{AA16718C-6C75-4E9C-846F-5D3E0BEEC69F}" type="sibTrans" cxnId="{2C8EFC3F-6EE5-4E29-AAF4-E30E63FFBE2B}">
      <dgm:prSet/>
      <dgm:spPr/>
      <dgm:t>
        <a:bodyPr/>
        <a:lstStyle/>
        <a:p>
          <a:endParaRPr lang="en-US"/>
        </a:p>
      </dgm:t>
    </dgm:pt>
    <dgm:pt modelId="{A911D71C-14D6-4FF1-B246-CE76F887EB70}">
      <dgm:prSet/>
      <dgm:spPr/>
      <dgm:t>
        <a:bodyPr/>
        <a:lstStyle/>
        <a:p>
          <a:r>
            <a:rPr lang="en-US"/>
            <a:t>The REALTOR® Party advocates exclusively for homeownership, real estate investment, strong communities, and free enterprise.</a:t>
          </a:r>
        </a:p>
      </dgm:t>
    </dgm:pt>
    <dgm:pt modelId="{BE500DE6-59CA-44A7-BD9F-4A3B956F78C4}" type="parTrans" cxnId="{852176A4-4C10-462C-9CB5-3E537AD7556F}">
      <dgm:prSet/>
      <dgm:spPr/>
      <dgm:t>
        <a:bodyPr/>
        <a:lstStyle/>
        <a:p>
          <a:endParaRPr lang="en-US"/>
        </a:p>
      </dgm:t>
    </dgm:pt>
    <dgm:pt modelId="{7E957764-2120-461D-834E-99C1C6620C41}" type="sibTrans" cxnId="{852176A4-4C10-462C-9CB5-3E537AD7556F}">
      <dgm:prSet/>
      <dgm:spPr/>
      <dgm:t>
        <a:bodyPr/>
        <a:lstStyle/>
        <a:p>
          <a:endParaRPr lang="en-US"/>
        </a:p>
      </dgm:t>
    </dgm:pt>
    <dgm:pt modelId="{BCE9A7A9-6B39-4D57-B2EC-0D17597104F9}" type="pres">
      <dgm:prSet presAssocID="{8E381F36-415F-4CE2-AB5B-DF3A9458979A}" presName="diagram" presStyleCnt="0">
        <dgm:presLayoutVars>
          <dgm:dir/>
          <dgm:resizeHandles val="exact"/>
        </dgm:presLayoutVars>
      </dgm:prSet>
      <dgm:spPr/>
    </dgm:pt>
    <dgm:pt modelId="{950B86DF-E0F4-4AAE-B649-A953DA9A0B7B}" type="pres">
      <dgm:prSet presAssocID="{B39E8D1A-CA15-4097-9B1E-FC762206B7F7}" presName="arrow" presStyleLbl="node1" presStyleIdx="0" presStyleCnt="2">
        <dgm:presLayoutVars>
          <dgm:bulletEnabled val="1"/>
        </dgm:presLayoutVars>
      </dgm:prSet>
      <dgm:spPr/>
    </dgm:pt>
    <dgm:pt modelId="{47862CA7-B984-46CF-9C43-4C1444AFB692}" type="pres">
      <dgm:prSet presAssocID="{A911D71C-14D6-4FF1-B246-CE76F887EB70}" presName="arrow" presStyleLbl="node1" presStyleIdx="1" presStyleCnt="2">
        <dgm:presLayoutVars>
          <dgm:bulletEnabled val="1"/>
        </dgm:presLayoutVars>
      </dgm:prSet>
      <dgm:spPr/>
    </dgm:pt>
  </dgm:ptLst>
  <dgm:cxnLst>
    <dgm:cxn modelId="{2C8EFC3F-6EE5-4E29-AAF4-E30E63FFBE2B}" srcId="{8E381F36-415F-4CE2-AB5B-DF3A9458979A}" destId="{B39E8D1A-CA15-4097-9B1E-FC762206B7F7}" srcOrd="0" destOrd="0" parTransId="{03D4849B-121A-46E1-AE2B-424FF5EBB2BF}" sibTransId="{AA16718C-6C75-4E9C-846F-5D3E0BEEC69F}"/>
    <dgm:cxn modelId="{03558D60-E364-4E8D-A610-6B761E30E572}" type="presOf" srcId="{B39E8D1A-CA15-4097-9B1E-FC762206B7F7}" destId="{950B86DF-E0F4-4AAE-B649-A953DA9A0B7B}" srcOrd="0" destOrd="0" presId="urn:microsoft.com/office/officeart/2005/8/layout/arrow5"/>
    <dgm:cxn modelId="{F977437A-B35F-4714-8C55-C70BF94F2FA3}" type="presOf" srcId="{8E381F36-415F-4CE2-AB5B-DF3A9458979A}" destId="{BCE9A7A9-6B39-4D57-B2EC-0D17597104F9}" srcOrd="0" destOrd="0" presId="urn:microsoft.com/office/officeart/2005/8/layout/arrow5"/>
    <dgm:cxn modelId="{852176A4-4C10-462C-9CB5-3E537AD7556F}" srcId="{8E381F36-415F-4CE2-AB5B-DF3A9458979A}" destId="{A911D71C-14D6-4FF1-B246-CE76F887EB70}" srcOrd="1" destOrd="0" parTransId="{BE500DE6-59CA-44A7-BD9F-4A3B956F78C4}" sibTransId="{7E957764-2120-461D-834E-99C1C6620C41}"/>
    <dgm:cxn modelId="{EF81CFCA-9E99-4758-B706-298E3A18B444}" type="presOf" srcId="{A911D71C-14D6-4FF1-B246-CE76F887EB70}" destId="{47862CA7-B984-46CF-9C43-4C1444AFB692}" srcOrd="0" destOrd="0" presId="urn:microsoft.com/office/officeart/2005/8/layout/arrow5"/>
    <dgm:cxn modelId="{032FED1A-45AE-46CA-8EF0-3D0E82027D6E}" type="presParOf" srcId="{BCE9A7A9-6B39-4D57-B2EC-0D17597104F9}" destId="{950B86DF-E0F4-4AAE-B649-A953DA9A0B7B}" srcOrd="0" destOrd="0" presId="urn:microsoft.com/office/officeart/2005/8/layout/arrow5"/>
    <dgm:cxn modelId="{B73B9370-B1B6-4D51-967D-CB52EFFC9043}" type="presParOf" srcId="{BCE9A7A9-6B39-4D57-B2EC-0D17597104F9}" destId="{47862CA7-B984-46CF-9C43-4C1444AFB69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9FDBE-85B2-4EF7-8047-B1AE101253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A911D8-29EB-477D-8E36-2A6F55B273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Advances values that protect homeownership.</a:t>
          </a:r>
        </a:p>
      </dgm:t>
    </dgm:pt>
    <dgm:pt modelId="{5EFB944E-3D46-4010-B5C6-4391CB8BC909}" type="parTrans" cxnId="{186A63E6-05D3-4FE9-A955-6923084134E6}">
      <dgm:prSet/>
      <dgm:spPr/>
      <dgm:t>
        <a:bodyPr/>
        <a:lstStyle/>
        <a:p>
          <a:endParaRPr lang="en-US"/>
        </a:p>
      </dgm:t>
    </dgm:pt>
    <dgm:pt modelId="{50EB501B-2ACD-47C3-848A-CD73587C3521}" type="sibTrans" cxnId="{186A63E6-05D3-4FE9-A955-6923084134E6}">
      <dgm:prSet/>
      <dgm:spPr/>
      <dgm:t>
        <a:bodyPr/>
        <a:lstStyle/>
        <a:p>
          <a:endParaRPr lang="en-US"/>
        </a:p>
      </dgm:t>
    </dgm:pt>
    <dgm:pt modelId="{4115D723-85BE-4074-9BFC-06EAEC7C51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Focuses on community outreach and issue engagement.</a:t>
          </a:r>
        </a:p>
      </dgm:t>
    </dgm:pt>
    <dgm:pt modelId="{8D53D609-B56E-4F88-87E7-6915E2DB2556}" type="parTrans" cxnId="{A9779C86-1DAC-4E9A-94DA-DC77EDA02914}">
      <dgm:prSet/>
      <dgm:spPr/>
      <dgm:t>
        <a:bodyPr/>
        <a:lstStyle/>
        <a:p>
          <a:endParaRPr lang="en-US"/>
        </a:p>
      </dgm:t>
    </dgm:pt>
    <dgm:pt modelId="{E6B9A142-A482-4888-BCA8-0004EA07A627}" type="sibTrans" cxnId="{A9779C86-1DAC-4E9A-94DA-DC77EDA02914}">
      <dgm:prSet/>
      <dgm:spPr/>
      <dgm:t>
        <a:bodyPr/>
        <a:lstStyle/>
        <a:p>
          <a:endParaRPr lang="en-US"/>
        </a:p>
      </dgm:t>
    </dgm:pt>
    <dgm:pt modelId="{D7F638DA-906C-4AC0-8CD5-B3AF461122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REALTORS® are the eyes and ears of the community.</a:t>
          </a:r>
        </a:p>
      </dgm:t>
    </dgm:pt>
    <dgm:pt modelId="{D8D35064-39FB-4327-A985-854D84166BC2}" type="parTrans" cxnId="{D2FA3090-6C39-4C63-9444-CED8ACC20735}">
      <dgm:prSet/>
      <dgm:spPr/>
      <dgm:t>
        <a:bodyPr/>
        <a:lstStyle/>
        <a:p>
          <a:endParaRPr lang="en-US"/>
        </a:p>
      </dgm:t>
    </dgm:pt>
    <dgm:pt modelId="{8E7740F0-3CB7-4FEF-8ABA-19FDCBA24418}" type="sibTrans" cxnId="{D2FA3090-6C39-4C63-9444-CED8ACC20735}">
      <dgm:prSet/>
      <dgm:spPr/>
      <dgm:t>
        <a:bodyPr/>
        <a:lstStyle/>
        <a:p>
          <a:endParaRPr lang="en-US"/>
        </a:p>
      </dgm:t>
    </dgm:pt>
    <dgm:pt modelId="{42579DAC-BFBB-4B60-BA8B-5B61473656C9}" type="pres">
      <dgm:prSet presAssocID="{C359FDBE-85B2-4EF7-8047-B1AE1012539D}" presName="root" presStyleCnt="0">
        <dgm:presLayoutVars>
          <dgm:dir/>
          <dgm:resizeHandles val="exact"/>
        </dgm:presLayoutVars>
      </dgm:prSet>
      <dgm:spPr/>
    </dgm:pt>
    <dgm:pt modelId="{FD3395D3-23B9-4E5A-B8E2-9A3470AF9F71}" type="pres">
      <dgm:prSet presAssocID="{CAA911D8-29EB-477D-8E36-2A6F55B273D1}" presName="compNode" presStyleCnt="0"/>
      <dgm:spPr/>
    </dgm:pt>
    <dgm:pt modelId="{D0A18786-F324-47F0-A688-02EA8D808C4D}" type="pres">
      <dgm:prSet presAssocID="{CAA911D8-29EB-477D-8E36-2A6F55B273D1}" presName="bgRect" presStyleLbl="bgShp" presStyleIdx="0" presStyleCnt="3" custLinFactNeighborY="-8212"/>
      <dgm:spPr/>
    </dgm:pt>
    <dgm:pt modelId="{D950DC82-9FB1-4B6E-A370-C09C6CE7FDE2}" type="pres">
      <dgm:prSet presAssocID="{CAA911D8-29EB-477D-8E36-2A6F55B273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91A3B2C-A9D1-41EA-8F06-B20B03FBB775}" type="pres">
      <dgm:prSet presAssocID="{CAA911D8-29EB-477D-8E36-2A6F55B273D1}" presName="spaceRect" presStyleCnt="0"/>
      <dgm:spPr/>
    </dgm:pt>
    <dgm:pt modelId="{5D6A5B95-3AD8-4B99-95E5-4C41A2F9D87C}" type="pres">
      <dgm:prSet presAssocID="{CAA911D8-29EB-477D-8E36-2A6F55B273D1}" presName="parTx" presStyleLbl="revTx" presStyleIdx="0" presStyleCnt="3">
        <dgm:presLayoutVars>
          <dgm:chMax val="0"/>
          <dgm:chPref val="0"/>
        </dgm:presLayoutVars>
      </dgm:prSet>
      <dgm:spPr/>
    </dgm:pt>
    <dgm:pt modelId="{5FB3CD02-C6E7-433B-97BB-6D8119279BAE}" type="pres">
      <dgm:prSet presAssocID="{50EB501B-2ACD-47C3-848A-CD73587C3521}" presName="sibTrans" presStyleCnt="0"/>
      <dgm:spPr/>
    </dgm:pt>
    <dgm:pt modelId="{B5541174-E5C2-4E36-B5FD-93FE29852826}" type="pres">
      <dgm:prSet presAssocID="{4115D723-85BE-4074-9BFC-06EAEC7C5189}" presName="compNode" presStyleCnt="0"/>
      <dgm:spPr/>
    </dgm:pt>
    <dgm:pt modelId="{91A6F31B-9682-4DB8-A639-DFA3AECECD99}" type="pres">
      <dgm:prSet presAssocID="{4115D723-85BE-4074-9BFC-06EAEC7C5189}" presName="bgRect" presStyleLbl="bgShp" presStyleIdx="1" presStyleCnt="3"/>
      <dgm:spPr/>
    </dgm:pt>
    <dgm:pt modelId="{9E99F4B4-51C6-496E-976C-9848510EB476}" type="pres">
      <dgm:prSet presAssocID="{4115D723-85BE-4074-9BFC-06EAEC7C51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028ECA7-E61A-4EA2-9124-D55344F09286}" type="pres">
      <dgm:prSet presAssocID="{4115D723-85BE-4074-9BFC-06EAEC7C5189}" presName="spaceRect" presStyleCnt="0"/>
      <dgm:spPr/>
    </dgm:pt>
    <dgm:pt modelId="{D2223711-80E7-461E-BB48-D819E71E79E3}" type="pres">
      <dgm:prSet presAssocID="{4115D723-85BE-4074-9BFC-06EAEC7C5189}" presName="parTx" presStyleLbl="revTx" presStyleIdx="1" presStyleCnt="3">
        <dgm:presLayoutVars>
          <dgm:chMax val="0"/>
          <dgm:chPref val="0"/>
        </dgm:presLayoutVars>
      </dgm:prSet>
      <dgm:spPr/>
    </dgm:pt>
    <dgm:pt modelId="{A1B9A46A-979C-4641-B4D9-175F688949BE}" type="pres">
      <dgm:prSet presAssocID="{E6B9A142-A482-4888-BCA8-0004EA07A627}" presName="sibTrans" presStyleCnt="0"/>
      <dgm:spPr/>
    </dgm:pt>
    <dgm:pt modelId="{34F91771-BCE3-40E2-BEF3-A4394FA2E2F6}" type="pres">
      <dgm:prSet presAssocID="{D7F638DA-906C-4AC0-8CD5-B3AF46112269}" presName="compNode" presStyleCnt="0"/>
      <dgm:spPr/>
    </dgm:pt>
    <dgm:pt modelId="{862C9251-2E47-4287-80D7-4A33B5657370}" type="pres">
      <dgm:prSet presAssocID="{D7F638DA-906C-4AC0-8CD5-B3AF46112269}" presName="bgRect" presStyleLbl="bgShp" presStyleIdx="2" presStyleCnt="3"/>
      <dgm:spPr/>
    </dgm:pt>
    <dgm:pt modelId="{28D95A4B-596B-4AC8-A719-37AF0AE7C297}" type="pres">
      <dgm:prSet presAssocID="{D7F638DA-906C-4AC0-8CD5-B3AF461122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202046BF-8E61-4CAD-9BB6-DF65BED848B9}" type="pres">
      <dgm:prSet presAssocID="{D7F638DA-906C-4AC0-8CD5-B3AF46112269}" presName="spaceRect" presStyleCnt="0"/>
      <dgm:spPr/>
    </dgm:pt>
    <dgm:pt modelId="{145D278D-5601-4F56-B3DA-BC60414062BA}" type="pres">
      <dgm:prSet presAssocID="{D7F638DA-906C-4AC0-8CD5-B3AF4611226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F83E38-16AC-41DE-A8BB-0E729A3EF8B0}" type="presOf" srcId="{CAA911D8-29EB-477D-8E36-2A6F55B273D1}" destId="{5D6A5B95-3AD8-4B99-95E5-4C41A2F9D87C}" srcOrd="0" destOrd="0" presId="urn:microsoft.com/office/officeart/2018/2/layout/IconVerticalSolidList"/>
    <dgm:cxn modelId="{10711278-A91F-41E7-B4E9-D657B7E0D361}" type="presOf" srcId="{4115D723-85BE-4074-9BFC-06EAEC7C5189}" destId="{D2223711-80E7-461E-BB48-D819E71E79E3}" srcOrd="0" destOrd="0" presId="urn:microsoft.com/office/officeart/2018/2/layout/IconVerticalSolidList"/>
    <dgm:cxn modelId="{04772E7B-3D69-4EF0-B270-56E1D8557EB9}" type="presOf" srcId="{D7F638DA-906C-4AC0-8CD5-B3AF46112269}" destId="{145D278D-5601-4F56-B3DA-BC60414062BA}" srcOrd="0" destOrd="0" presId="urn:microsoft.com/office/officeart/2018/2/layout/IconVerticalSolidList"/>
    <dgm:cxn modelId="{A9779C86-1DAC-4E9A-94DA-DC77EDA02914}" srcId="{C359FDBE-85B2-4EF7-8047-B1AE1012539D}" destId="{4115D723-85BE-4074-9BFC-06EAEC7C5189}" srcOrd="1" destOrd="0" parTransId="{8D53D609-B56E-4F88-87E7-6915E2DB2556}" sibTransId="{E6B9A142-A482-4888-BCA8-0004EA07A627}"/>
    <dgm:cxn modelId="{E1C73D8B-8FBE-4BF2-B9FA-69F4FE9DAAC9}" type="presOf" srcId="{C359FDBE-85B2-4EF7-8047-B1AE1012539D}" destId="{42579DAC-BFBB-4B60-BA8B-5B61473656C9}" srcOrd="0" destOrd="0" presId="urn:microsoft.com/office/officeart/2018/2/layout/IconVerticalSolidList"/>
    <dgm:cxn modelId="{D2FA3090-6C39-4C63-9444-CED8ACC20735}" srcId="{C359FDBE-85B2-4EF7-8047-B1AE1012539D}" destId="{D7F638DA-906C-4AC0-8CD5-B3AF46112269}" srcOrd="2" destOrd="0" parTransId="{D8D35064-39FB-4327-A985-854D84166BC2}" sibTransId="{8E7740F0-3CB7-4FEF-8ABA-19FDCBA24418}"/>
    <dgm:cxn modelId="{186A63E6-05D3-4FE9-A955-6923084134E6}" srcId="{C359FDBE-85B2-4EF7-8047-B1AE1012539D}" destId="{CAA911D8-29EB-477D-8E36-2A6F55B273D1}" srcOrd="0" destOrd="0" parTransId="{5EFB944E-3D46-4010-B5C6-4391CB8BC909}" sibTransId="{50EB501B-2ACD-47C3-848A-CD73587C3521}"/>
    <dgm:cxn modelId="{2A2C7EFA-973B-4C58-8797-F1B11901D753}" type="presParOf" srcId="{42579DAC-BFBB-4B60-BA8B-5B61473656C9}" destId="{FD3395D3-23B9-4E5A-B8E2-9A3470AF9F71}" srcOrd="0" destOrd="0" presId="urn:microsoft.com/office/officeart/2018/2/layout/IconVerticalSolidList"/>
    <dgm:cxn modelId="{98CB95F3-04CB-4EB1-932C-349F99E76A9A}" type="presParOf" srcId="{FD3395D3-23B9-4E5A-B8E2-9A3470AF9F71}" destId="{D0A18786-F324-47F0-A688-02EA8D808C4D}" srcOrd="0" destOrd="0" presId="urn:microsoft.com/office/officeart/2018/2/layout/IconVerticalSolidList"/>
    <dgm:cxn modelId="{442D9F5F-D7F6-4DC8-9D81-1F8A73F7AEA0}" type="presParOf" srcId="{FD3395D3-23B9-4E5A-B8E2-9A3470AF9F71}" destId="{D950DC82-9FB1-4B6E-A370-C09C6CE7FDE2}" srcOrd="1" destOrd="0" presId="urn:microsoft.com/office/officeart/2018/2/layout/IconVerticalSolidList"/>
    <dgm:cxn modelId="{3A8CB17C-A760-4D2A-856A-14412852375D}" type="presParOf" srcId="{FD3395D3-23B9-4E5A-B8E2-9A3470AF9F71}" destId="{591A3B2C-A9D1-41EA-8F06-B20B03FBB775}" srcOrd="2" destOrd="0" presId="urn:microsoft.com/office/officeart/2018/2/layout/IconVerticalSolidList"/>
    <dgm:cxn modelId="{B47AD7F4-AF35-4898-BAFA-F0EA99A7BECE}" type="presParOf" srcId="{FD3395D3-23B9-4E5A-B8E2-9A3470AF9F71}" destId="{5D6A5B95-3AD8-4B99-95E5-4C41A2F9D87C}" srcOrd="3" destOrd="0" presId="urn:microsoft.com/office/officeart/2018/2/layout/IconVerticalSolidList"/>
    <dgm:cxn modelId="{AC241DBE-F68A-4DA6-AFC0-FF3AF753B798}" type="presParOf" srcId="{42579DAC-BFBB-4B60-BA8B-5B61473656C9}" destId="{5FB3CD02-C6E7-433B-97BB-6D8119279BAE}" srcOrd="1" destOrd="0" presId="urn:microsoft.com/office/officeart/2018/2/layout/IconVerticalSolidList"/>
    <dgm:cxn modelId="{21D3A9A4-4F39-4814-B6FF-262AFE4CEA35}" type="presParOf" srcId="{42579DAC-BFBB-4B60-BA8B-5B61473656C9}" destId="{B5541174-E5C2-4E36-B5FD-93FE29852826}" srcOrd="2" destOrd="0" presId="urn:microsoft.com/office/officeart/2018/2/layout/IconVerticalSolidList"/>
    <dgm:cxn modelId="{C567BC70-9404-40D6-8C42-5189C11F422B}" type="presParOf" srcId="{B5541174-E5C2-4E36-B5FD-93FE29852826}" destId="{91A6F31B-9682-4DB8-A639-DFA3AECECD99}" srcOrd="0" destOrd="0" presId="urn:microsoft.com/office/officeart/2018/2/layout/IconVerticalSolidList"/>
    <dgm:cxn modelId="{E6FFFC35-0E78-472B-A878-C527AB929830}" type="presParOf" srcId="{B5541174-E5C2-4E36-B5FD-93FE29852826}" destId="{9E99F4B4-51C6-496E-976C-9848510EB476}" srcOrd="1" destOrd="0" presId="urn:microsoft.com/office/officeart/2018/2/layout/IconVerticalSolidList"/>
    <dgm:cxn modelId="{D69FB642-21BA-4685-8A41-55E2C8F75644}" type="presParOf" srcId="{B5541174-E5C2-4E36-B5FD-93FE29852826}" destId="{1028ECA7-E61A-4EA2-9124-D55344F09286}" srcOrd="2" destOrd="0" presId="urn:microsoft.com/office/officeart/2018/2/layout/IconVerticalSolidList"/>
    <dgm:cxn modelId="{43D20BB4-2E77-4159-BFF3-2DC24070EB72}" type="presParOf" srcId="{B5541174-E5C2-4E36-B5FD-93FE29852826}" destId="{D2223711-80E7-461E-BB48-D819E71E79E3}" srcOrd="3" destOrd="0" presId="urn:microsoft.com/office/officeart/2018/2/layout/IconVerticalSolidList"/>
    <dgm:cxn modelId="{03FD0840-19F2-4646-9374-ED3853E67D1B}" type="presParOf" srcId="{42579DAC-BFBB-4B60-BA8B-5B61473656C9}" destId="{A1B9A46A-979C-4641-B4D9-175F688949BE}" srcOrd="3" destOrd="0" presId="urn:microsoft.com/office/officeart/2018/2/layout/IconVerticalSolidList"/>
    <dgm:cxn modelId="{1C6B96A1-C692-40E8-A944-46F45AC0FF5D}" type="presParOf" srcId="{42579DAC-BFBB-4B60-BA8B-5B61473656C9}" destId="{34F91771-BCE3-40E2-BEF3-A4394FA2E2F6}" srcOrd="4" destOrd="0" presId="urn:microsoft.com/office/officeart/2018/2/layout/IconVerticalSolidList"/>
    <dgm:cxn modelId="{D8422BE0-2E93-46EB-9D41-F4EBE1FD7731}" type="presParOf" srcId="{34F91771-BCE3-40E2-BEF3-A4394FA2E2F6}" destId="{862C9251-2E47-4287-80D7-4A33B5657370}" srcOrd="0" destOrd="0" presId="urn:microsoft.com/office/officeart/2018/2/layout/IconVerticalSolidList"/>
    <dgm:cxn modelId="{468C9980-84F3-4E3E-81FC-FEA4C007C18B}" type="presParOf" srcId="{34F91771-BCE3-40E2-BEF3-A4394FA2E2F6}" destId="{28D95A4B-596B-4AC8-A719-37AF0AE7C297}" srcOrd="1" destOrd="0" presId="urn:microsoft.com/office/officeart/2018/2/layout/IconVerticalSolidList"/>
    <dgm:cxn modelId="{E1AAB5A0-2E50-4388-95B6-8FA95828DB6C}" type="presParOf" srcId="{34F91771-BCE3-40E2-BEF3-A4394FA2E2F6}" destId="{202046BF-8E61-4CAD-9BB6-DF65BED848B9}" srcOrd="2" destOrd="0" presId="urn:microsoft.com/office/officeart/2018/2/layout/IconVerticalSolidList"/>
    <dgm:cxn modelId="{8E745144-2582-4DD4-8C53-CFB053F19FF8}" type="presParOf" srcId="{34F91771-BCE3-40E2-BEF3-A4394FA2E2F6}" destId="{145D278D-5601-4F56-B3DA-BC60414062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9B5DD-F21D-4F70-A0EB-6A685F623FB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49EC10-754D-4F1B-999F-DF79871A6E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Advocates for housing policies and property rights.</a:t>
          </a:r>
        </a:p>
      </dgm:t>
    </dgm:pt>
    <dgm:pt modelId="{860FE8CF-B74F-43FC-928F-C0CEC99D12B1}" type="parTrans" cxnId="{0AAAEADE-6684-45B9-B9A8-F3FAD5D3E423}">
      <dgm:prSet/>
      <dgm:spPr/>
      <dgm:t>
        <a:bodyPr/>
        <a:lstStyle/>
        <a:p>
          <a:endParaRPr lang="en-US"/>
        </a:p>
      </dgm:t>
    </dgm:pt>
    <dgm:pt modelId="{3FCA6996-FA11-4789-A2D0-CFE020A17A7E}" type="sibTrans" cxnId="{0AAAEADE-6684-45B9-B9A8-F3FAD5D3E423}">
      <dgm:prSet/>
      <dgm:spPr/>
      <dgm:t>
        <a:bodyPr/>
        <a:lstStyle/>
        <a:p>
          <a:endParaRPr lang="en-US"/>
        </a:p>
      </dgm:t>
    </dgm:pt>
    <dgm:pt modelId="{E0C3A99B-D369-4B77-8109-A847A934B5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Supports candidates and policies that protect homeownership.</a:t>
          </a:r>
        </a:p>
      </dgm:t>
    </dgm:pt>
    <dgm:pt modelId="{8675944B-D0B2-4D18-93B0-B8CBBA44BA26}" type="parTrans" cxnId="{9E6CDA4E-D374-4D65-8635-53E22E721E6E}">
      <dgm:prSet/>
      <dgm:spPr/>
      <dgm:t>
        <a:bodyPr/>
        <a:lstStyle/>
        <a:p>
          <a:endParaRPr lang="en-US"/>
        </a:p>
      </dgm:t>
    </dgm:pt>
    <dgm:pt modelId="{689EEA08-0FC4-4A82-88A3-9E3AB7A9142A}" type="sibTrans" cxnId="{9E6CDA4E-D374-4D65-8635-53E22E721E6E}">
      <dgm:prSet/>
      <dgm:spPr/>
      <dgm:t>
        <a:bodyPr/>
        <a:lstStyle/>
        <a:p>
          <a:endParaRPr lang="en-US"/>
        </a:p>
      </dgm:t>
    </dgm:pt>
    <dgm:pt modelId="{035BB8F1-3E80-402A-A894-4A8F060795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REALTORS® speak with one voice to support our profession.</a:t>
          </a:r>
        </a:p>
      </dgm:t>
    </dgm:pt>
    <dgm:pt modelId="{3A633005-74FB-4167-9E46-EE9130D9A94B}" type="parTrans" cxnId="{C5332391-53EC-44F8-BFE4-CCEE4A26500A}">
      <dgm:prSet/>
      <dgm:spPr/>
      <dgm:t>
        <a:bodyPr/>
        <a:lstStyle/>
        <a:p>
          <a:endParaRPr lang="en-US"/>
        </a:p>
      </dgm:t>
    </dgm:pt>
    <dgm:pt modelId="{CBBB8AFD-7EF6-497D-980C-A1B971E85843}" type="sibTrans" cxnId="{C5332391-53EC-44F8-BFE4-CCEE4A26500A}">
      <dgm:prSet/>
      <dgm:spPr/>
      <dgm:t>
        <a:bodyPr/>
        <a:lstStyle/>
        <a:p>
          <a:endParaRPr lang="en-US"/>
        </a:p>
      </dgm:t>
    </dgm:pt>
    <dgm:pt modelId="{CA187563-FEB6-4869-B302-131A89C6C29E}" type="pres">
      <dgm:prSet presAssocID="{3CB9B5DD-F21D-4F70-A0EB-6A685F623FB0}" presName="root" presStyleCnt="0">
        <dgm:presLayoutVars>
          <dgm:dir/>
          <dgm:resizeHandles val="exact"/>
        </dgm:presLayoutVars>
      </dgm:prSet>
      <dgm:spPr/>
    </dgm:pt>
    <dgm:pt modelId="{7C821964-8685-4F1D-974C-E6BCD41B17F4}" type="pres">
      <dgm:prSet presAssocID="{6B49EC10-754D-4F1B-999F-DF79871A6E97}" presName="compNode" presStyleCnt="0"/>
      <dgm:spPr/>
    </dgm:pt>
    <dgm:pt modelId="{692114A0-84A1-420C-BE28-7C05ED493224}" type="pres">
      <dgm:prSet presAssocID="{6B49EC10-754D-4F1B-999F-DF79871A6E97}" presName="bgRect" presStyleLbl="bgShp" presStyleIdx="0" presStyleCnt="3"/>
      <dgm:spPr/>
    </dgm:pt>
    <dgm:pt modelId="{9D073002-5D16-4092-BE26-FF5D9EBBBC2B}" type="pres">
      <dgm:prSet presAssocID="{6B49EC10-754D-4F1B-999F-DF79871A6E9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80E0A46-EA58-48A0-98AE-1905BB6CCDD0}" type="pres">
      <dgm:prSet presAssocID="{6B49EC10-754D-4F1B-999F-DF79871A6E97}" presName="spaceRect" presStyleCnt="0"/>
      <dgm:spPr/>
    </dgm:pt>
    <dgm:pt modelId="{AA9D80D6-0209-415D-BFEB-0DC15A9AE6A6}" type="pres">
      <dgm:prSet presAssocID="{6B49EC10-754D-4F1B-999F-DF79871A6E97}" presName="parTx" presStyleLbl="revTx" presStyleIdx="0" presStyleCnt="3">
        <dgm:presLayoutVars>
          <dgm:chMax val="0"/>
          <dgm:chPref val="0"/>
        </dgm:presLayoutVars>
      </dgm:prSet>
      <dgm:spPr/>
    </dgm:pt>
    <dgm:pt modelId="{FA25D2C2-9598-47E3-955F-F3D9BE839890}" type="pres">
      <dgm:prSet presAssocID="{3FCA6996-FA11-4789-A2D0-CFE020A17A7E}" presName="sibTrans" presStyleCnt="0"/>
      <dgm:spPr/>
    </dgm:pt>
    <dgm:pt modelId="{2C2BA371-5DD7-47DE-978E-A0B6068C6863}" type="pres">
      <dgm:prSet presAssocID="{E0C3A99B-D369-4B77-8109-A847A934B5C3}" presName="compNode" presStyleCnt="0"/>
      <dgm:spPr/>
    </dgm:pt>
    <dgm:pt modelId="{9FD278BF-886F-4D55-AE0B-D9AA5FB94950}" type="pres">
      <dgm:prSet presAssocID="{E0C3A99B-D369-4B77-8109-A847A934B5C3}" presName="bgRect" presStyleLbl="bgShp" presStyleIdx="1" presStyleCnt="3"/>
      <dgm:spPr/>
    </dgm:pt>
    <dgm:pt modelId="{673F43B9-FC0B-4B41-ABA0-C824CA76EAED}" type="pres">
      <dgm:prSet presAssocID="{E0C3A99B-D369-4B77-8109-A847A934B5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14A4B295-91FA-464F-935C-0D02B66F12A4}" type="pres">
      <dgm:prSet presAssocID="{E0C3A99B-D369-4B77-8109-A847A934B5C3}" presName="spaceRect" presStyleCnt="0"/>
      <dgm:spPr/>
    </dgm:pt>
    <dgm:pt modelId="{4F967E40-BCAD-4A7F-AFD9-2A7C1D5375A3}" type="pres">
      <dgm:prSet presAssocID="{E0C3A99B-D369-4B77-8109-A847A934B5C3}" presName="parTx" presStyleLbl="revTx" presStyleIdx="1" presStyleCnt="3">
        <dgm:presLayoutVars>
          <dgm:chMax val="0"/>
          <dgm:chPref val="0"/>
        </dgm:presLayoutVars>
      </dgm:prSet>
      <dgm:spPr/>
    </dgm:pt>
    <dgm:pt modelId="{7C42D435-224E-4A58-A4A9-09E3F8CE91EB}" type="pres">
      <dgm:prSet presAssocID="{689EEA08-0FC4-4A82-88A3-9E3AB7A9142A}" presName="sibTrans" presStyleCnt="0"/>
      <dgm:spPr/>
    </dgm:pt>
    <dgm:pt modelId="{3BF44F6D-907C-4B12-B38A-823C64AA960D}" type="pres">
      <dgm:prSet presAssocID="{035BB8F1-3E80-402A-A894-4A8F060795CC}" presName="compNode" presStyleCnt="0"/>
      <dgm:spPr/>
    </dgm:pt>
    <dgm:pt modelId="{CF5F1C7A-BB82-43FA-9C8C-DD1B3FF44F9E}" type="pres">
      <dgm:prSet presAssocID="{035BB8F1-3E80-402A-A894-4A8F060795CC}" presName="bgRect" presStyleLbl="bgShp" presStyleIdx="2" presStyleCnt="3"/>
      <dgm:spPr/>
    </dgm:pt>
    <dgm:pt modelId="{B9DA8FDB-4520-459C-8E23-A5EA88420C22}" type="pres">
      <dgm:prSet presAssocID="{035BB8F1-3E80-402A-A894-4A8F060795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3B0868F7-8E81-4DC1-BDE8-F1FA93968F33}" type="pres">
      <dgm:prSet presAssocID="{035BB8F1-3E80-402A-A894-4A8F060795CC}" presName="spaceRect" presStyleCnt="0"/>
      <dgm:spPr/>
    </dgm:pt>
    <dgm:pt modelId="{3F0D0615-607A-4AF2-AF70-0463DFFA443F}" type="pres">
      <dgm:prSet presAssocID="{035BB8F1-3E80-402A-A894-4A8F060795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6CDA4E-D374-4D65-8635-53E22E721E6E}" srcId="{3CB9B5DD-F21D-4F70-A0EB-6A685F623FB0}" destId="{E0C3A99B-D369-4B77-8109-A847A934B5C3}" srcOrd="1" destOrd="0" parTransId="{8675944B-D0B2-4D18-93B0-B8CBBA44BA26}" sibTransId="{689EEA08-0FC4-4A82-88A3-9E3AB7A9142A}"/>
    <dgm:cxn modelId="{CB164F72-C38B-452E-9DCB-2FB9A240BE79}" type="presOf" srcId="{3CB9B5DD-F21D-4F70-A0EB-6A685F623FB0}" destId="{CA187563-FEB6-4869-B302-131A89C6C29E}" srcOrd="0" destOrd="0" presId="urn:microsoft.com/office/officeart/2018/2/layout/IconVerticalSolidList"/>
    <dgm:cxn modelId="{C5332391-53EC-44F8-BFE4-CCEE4A26500A}" srcId="{3CB9B5DD-F21D-4F70-A0EB-6A685F623FB0}" destId="{035BB8F1-3E80-402A-A894-4A8F060795CC}" srcOrd="2" destOrd="0" parTransId="{3A633005-74FB-4167-9E46-EE9130D9A94B}" sibTransId="{CBBB8AFD-7EF6-497D-980C-A1B971E85843}"/>
    <dgm:cxn modelId="{38476A91-F693-4BD3-A59F-A70F4EEC467C}" type="presOf" srcId="{035BB8F1-3E80-402A-A894-4A8F060795CC}" destId="{3F0D0615-607A-4AF2-AF70-0463DFFA443F}" srcOrd="0" destOrd="0" presId="urn:microsoft.com/office/officeart/2018/2/layout/IconVerticalSolidList"/>
    <dgm:cxn modelId="{8CAA4897-AD64-479D-83BB-B22FDF7BC126}" type="presOf" srcId="{6B49EC10-754D-4F1B-999F-DF79871A6E97}" destId="{AA9D80D6-0209-415D-BFEB-0DC15A9AE6A6}" srcOrd="0" destOrd="0" presId="urn:microsoft.com/office/officeart/2018/2/layout/IconVerticalSolidList"/>
    <dgm:cxn modelId="{CD22B5D6-CA29-413A-9998-C83411B2591C}" type="presOf" srcId="{E0C3A99B-D369-4B77-8109-A847A934B5C3}" destId="{4F967E40-BCAD-4A7F-AFD9-2A7C1D5375A3}" srcOrd="0" destOrd="0" presId="urn:microsoft.com/office/officeart/2018/2/layout/IconVerticalSolidList"/>
    <dgm:cxn modelId="{0AAAEADE-6684-45B9-B9A8-F3FAD5D3E423}" srcId="{3CB9B5DD-F21D-4F70-A0EB-6A685F623FB0}" destId="{6B49EC10-754D-4F1B-999F-DF79871A6E97}" srcOrd="0" destOrd="0" parTransId="{860FE8CF-B74F-43FC-928F-C0CEC99D12B1}" sibTransId="{3FCA6996-FA11-4789-A2D0-CFE020A17A7E}"/>
    <dgm:cxn modelId="{6B069B13-1056-4020-BA17-2DED8B3EC29D}" type="presParOf" srcId="{CA187563-FEB6-4869-B302-131A89C6C29E}" destId="{7C821964-8685-4F1D-974C-E6BCD41B17F4}" srcOrd="0" destOrd="0" presId="urn:microsoft.com/office/officeart/2018/2/layout/IconVerticalSolidList"/>
    <dgm:cxn modelId="{EA45E73F-4CA2-4CB7-B69A-8D9733661FE4}" type="presParOf" srcId="{7C821964-8685-4F1D-974C-E6BCD41B17F4}" destId="{692114A0-84A1-420C-BE28-7C05ED493224}" srcOrd="0" destOrd="0" presId="urn:microsoft.com/office/officeart/2018/2/layout/IconVerticalSolidList"/>
    <dgm:cxn modelId="{661D6300-A005-43FC-B7B8-C3E88812ED62}" type="presParOf" srcId="{7C821964-8685-4F1D-974C-E6BCD41B17F4}" destId="{9D073002-5D16-4092-BE26-FF5D9EBBBC2B}" srcOrd="1" destOrd="0" presId="urn:microsoft.com/office/officeart/2018/2/layout/IconVerticalSolidList"/>
    <dgm:cxn modelId="{14CC8634-A7F4-485B-B913-02A56A107B6A}" type="presParOf" srcId="{7C821964-8685-4F1D-974C-E6BCD41B17F4}" destId="{C80E0A46-EA58-48A0-98AE-1905BB6CCDD0}" srcOrd="2" destOrd="0" presId="urn:microsoft.com/office/officeart/2018/2/layout/IconVerticalSolidList"/>
    <dgm:cxn modelId="{D145DD5F-4AA8-48DE-955B-00E12B3F8364}" type="presParOf" srcId="{7C821964-8685-4F1D-974C-E6BCD41B17F4}" destId="{AA9D80D6-0209-415D-BFEB-0DC15A9AE6A6}" srcOrd="3" destOrd="0" presId="urn:microsoft.com/office/officeart/2018/2/layout/IconVerticalSolidList"/>
    <dgm:cxn modelId="{162E73B5-C47C-48F0-9152-06CCE50053EA}" type="presParOf" srcId="{CA187563-FEB6-4869-B302-131A89C6C29E}" destId="{FA25D2C2-9598-47E3-955F-F3D9BE839890}" srcOrd="1" destOrd="0" presId="urn:microsoft.com/office/officeart/2018/2/layout/IconVerticalSolidList"/>
    <dgm:cxn modelId="{9E774EB6-E980-46B6-BA82-237534EAF9BD}" type="presParOf" srcId="{CA187563-FEB6-4869-B302-131A89C6C29E}" destId="{2C2BA371-5DD7-47DE-978E-A0B6068C6863}" srcOrd="2" destOrd="0" presId="urn:microsoft.com/office/officeart/2018/2/layout/IconVerticalSolidList"/>
    <dgm:cxn modelId="{32015C53-D09E-4AF5-8979-C152BE0D0886}" type="presParOf" srcId="{2C2BA371-5DD7-47DE-978E-A0B6068C6863}" destId="{9FD278BF-886F-4D55-AE0B-D9AA5FB94950}" srcOrd="0" destOrd="0" presId="urn:microsoft.com/office/officeart/2018/2/layout/IconVerticalSolidList"/>
    <dgm:cxn modelId="{4AEACCAB-44E8-4179-A58E-946105A14DAD}" type="presParOf" srcId="{2C2BA371-5DD7-47DE-978E-A0B6068C6863}" destId="{673F43B9-FC0B-4B41-ABA0-C824CA76EAED}" srcOrd="1" destOrd="0" presId="urn:microsoft.com/office/officeart/2018/2/layout/IconVerticalSolidList"/>
    <dgm:cxn modelId="{B9BED374-822C-4D4D-8B85-8BAA7A4FDEB6}" type="presParOf" srcId="{2C2BA371-5DD7-47DE-978E-A0B6068C6863}" destId="{14A4B295-91FA-464F-935C-0D02B66F12A4}" srcOrd="2" destOrd="0" presId="urn:microsoft.com/office/officeart/2018/2/layout/IconVerticalSolidList"/>
    <dgm:cxn modelId="{5593F2B3-AE3A-4E6A-90D8-B1C3B4221633}" type="presParOf" srcId="{2C2BA371-5DD7-47DE-978E-A0B6068C6863}" destId="{4F967E40-BCAD-4A7F-AFD9-2A7C1D5375A3}" srcOrd="3" destOrd="0" presId="urn:microsoft.com/office/officeart/2018/2/layout/IconVerticalSolidList"/>
    <dgm:cxn modelId="{154A724E-C468-4AF9-882D-73E7FAFBD905}" type="presParOf" srcId="{CA187563-FEB6-4869-B302-131A89C6C29E}" destId="{7C42D435-224E-4A58-A4A9-09E3F8CE91EB}" srcOrd="3" destOrd="0" presId="urn:microsoft.com/office/officeart/2018/2/layout/IconVerticalSolidList"/>
    <dgm:cxn modelId="{5ACBE131-119D-4CB1-8D6D-146319A17914}" type="presParOf" srcId="{CA187563-FEB6-4869-B302-131A89C6C29E}" destId="{3BF44F6D-907C-4B12-B38A-823C64AA960D}" srcOrd="4" destOrd="0" presId="urn:microsoft.com/office/officeart/2018/2/layout/IconVerticalSolidList"/>
    <dgm:cxn modelId="{62D471D5-7A33-4525-97B5-10170008F2B7}" type="presParOf" srcId="{3BF44F6D-907C-4B12-B38A-823C64AA960D}" destId="{CF5F1C7A-BB82-43FA-9C8C-DD1B3FF44F9E}" srcOrd="0" destOrd="0" presId="urn:microsoft.com/office/officeart/2018/2/layout/IconVerticalSolidList"/>
    <dgm:cxn modelId="{0C6FACD7-3AAF-4DA6-BAB1-F0E20D70C069}" type="presParOf" srcId="{3BF44F6D-907C-4B12-B38A-823C64AA960D}" destId="{B9DA8FDB-4520-459C-8E23-A5EA88420C22}" srcOrd="1" destOrd="0" presId="urn:microsoft.com/office/officeart/2018/2/layout/IconVerticalSolidList"/>
    <dgm:cxn modelId="{A47E15A0-B8F2-49CD-A36D-777238D5F8AC}" type="presParOf" srcId="{3BF44F6D-907C-4B12-B38A-823C64AA960D}" destId="{3B0868F7-8E81-4DC1-BDE8-F1FA93968F33}" srcOrd="2" destOrd="0" presId="urn:microsoft.com/office/officeart/2018/2/layout/IconVerticalSolidList"/>
    <dgm:cxn modelId="{6B318F58-08FF-4736-BBCE-4B4C7A041F87}" type="presParOf" srcId="{3BF44F6D-907C-4B12-B38A-823C64AA960D}" destId="{3F0D0615-607A-4AF2-AF70-0463DFFA44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F08B4-9C33-42CA-B9F0-26048C8F46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4245043-8A95-4802-B13D-64A308D3CE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Brokers have a vested interest in advocacy outcomes.</a:t>
          </a:r>
        </a:p>
      </dgm:t>
    </dgm:pt>
    <dgm:pt modelId="{625696EC-2C21-483B-BD9A-CB6B47DC9F57}" type="parTrans" cxnId="{AEF22696-392A-400E-AAB7-BA036CEA882F}">
      <dgm:prSet/>
      <dgm:spPr/>
      <dgm:t>
        <a:bodyPr/>
        <a:lstStyle/>
        <a:p>
          <a:endParaRPr lang="en-US"/>
        </a:p>
      </dgm:t>
    </dgm:pt>
    <dgm:pt modelId="{316E0764-3BA6-432D-AE02-74E12D1236B7}" type="sibTrans" cxnId="{AEF22696-392A-400E-AAB7-BA036CEA882F}">
      <dgm:prSet/>
      <dgm:spPr/>
      <dgm:t>
        <a:bodyPr/>
        <a:lstStyle/>
        <a:p>
          <a:endParaRPr lang="en-US"/>
        </a:p>
      </dgm:t>
    </dgm:pt>
    <dgm:pt modelId="{AC6535B7-3B4D-4EA0-A524-E2C840BE66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C.A.R.'s Government Affairs Department works to ensure only positive-impact legislation reaches the Governor.</a:t>
          </a:r>
        </a:p>
      </dgm:t>
    </dgm:pt>
    <dgm:pt modelId="{77BFBE2D-E256-4BAB-BDA8-04A9CF6F7015}" type="parTrans" cxnId="{E38BF906-543C-4683-9176-CAD349F0A3D5}">
      <dgm:prSet/>
      <dgm:spPr/>
      <dgm:t>
        <a:bodyPr/>
        <a:lstStyle/>
        <a:p>
          <a:endParaRPr lang="en-US"/>
        </a:p>
      </dgm:t>
    </dgm:pt>
    <dgm:pt modelId="{45492681-43A9-4FCF-A9E2-1DAA558B79CF}" type="sibTrans" cxnId="{E38BF906-543C-4683-9176-CAD349F0A3D5}">
      <dgm:prSet/>
      <dgm:spPr/>
      <dgm:t>
        <a:bodyPr/>
        <a:lstStyle/>
        <a:p>
          <a:endParaRPr lang="en-US"/>
        </a:p>
      </dgm:t>
    </dgm:pt>
    <dgm:pt modelId="{8AC2CDE3-B1E2-4252-8E43-0DA8190F6C82}" type="pres">
      <dgm:prSet presAssocID="{97DF08B4-9C33-42CA-B9F0-26048C8F463D}" presName="root" presStyleCnt="0">
        <dgm:presLayoutVars>
          <dgm:dir/>
          <dgm:resizeHandles val="exact"/>
        </dgm:presLayoutVars>
      </dgm:prSet>
      <dgm:spPr/>
    </dgm:pt>
    <dgm:pt modelId="{EDC4E56E-A37F-407C-BABC-98F78F54BEA7}" type="pres">
      <dgm:prSet presAssocID="{E4245043-8A95-4802-B13D-64A308D3CE32}" presName="compNode" presStyleCnt="0"/>
      <dgm:spPr/>
    </dgm:pt>
    <dgm:pt modelId="{8BB170A9-CAB0-49E5-9630-94D4EF451F2C}" type="pres">
      <dgm:prSet presAssocID="{E4245043-8A95-4802-B13D-64A308D3CE32}" presName="bgRect" presStyleLbl="bgShp" presStyleIdx="0" presStyleCnt="2"/>
      <dgm:spPr/>
    </dgm:pt>
    <dgm:pt modelId="{E07F5863-A2D9-4257-8033-E4D4D15972C2}" type="pres">
      <dgm:prSet presAssocID="{E4245043-8A95-4802-B13D-64A308D3CE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0976D84C-AED6-45D6-A3E2-5DC5326A3F89}" type="pres">
      <dgm:prSet presAssocID="{E4245043-8A95-4802-B13D-64A308D3CE32}" presName="spaceRect" presStyleCnt="0"/>
      <dgm:spPr/>
    </dgm:pt>
    <dgm:pt modelId="{AB7A73CB-8C78-4242-8E38-667F689EC1D0}" type="pres">
      <dgm:prSet presAssocID="{E4245043-8A95-4802-B13D-64A308D3CE32}" presName="parTx" presStyleLbl="revTx" presStyleIdx="0" presStyleCnt="2">
        <dgm:presLayoutVars>
          <dgm:chMax val="0"/>
          <dgm:chPref val="0"/>
        </dgm:presLayoutVars>
      </dgm:prSet>
      <dgm:spPr/>
    </dgm:pt>
    <dgm:pt modelId="{8C006A48-A3B9-4802-8D7A-43BBBC162878}" type="pres">
      <dgm:prSet presAssocID="{316E0764-3BA6-432D-AE02-74E12D1236B7}" presName="sibTrans" presStyleCnt="0"/>
      <dgm:spPr/>
    </dgm:pt>
    <dgm:pt modelId="{A7D4837A-6D13-4FAB-A6A9-9DB3D79C4233}" type="pres">
      <dgm:prSet presAssocID="{AC6535B7-3B4D-4EA0-A524-E2C840BE669A}" presName="compNode" presStyleCnt="0"/>
      <dgm:spPr/>
    </dgm:pt>
    <dgm:pt modelId="{2EAB3DAD-8AAD-47BB-A269-F3EFEBE9DC23}" type="pres">
      <dgm:prSet presAssocID="{AC6535B7-3B4D-4EA0-A524-E2C840BE669A}" presName="bgRect" presStyleLbl="bgShp" presStyleIdx="1" presStyleCnt="2"/>
      <dgm:spPr/>
    </dgm:pt>
    <dgm:pt modelId="{62000B21-37BE-4FE8-BA12-C3239C193068}" type="pres">
      <dgm:prSet presAssocID="{AC6535B7-3B4D-4EA0-A524-E2C840BE669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0DD15CE-05FC-471D-827A-B76B86772F7A}" type="pres">
      <dgm:prSet presAssocID="{AC6535B7-3B4D-4EA0-A524-E2C840BE669A}" presName="spaceRect" presStyleCnt="0"/>
      <dgm:spPr/>
    </dgm:pt>
    <dgm:pt modelId="{0AEDA57B-06DF-4FDF-8D95-9CDE4631DBD7}" type="pres">
      <dgm:prSet presAssocID="{AC6535B7-3B4D-4EA0-A524-E2C840BE669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38BF906-543C-4683-9176-CAD349F0A3D5}" srcId="{97DF08B4-9C33-42CA-B9F0-26048C8F463D}" destId="{AC6535B7-3B4D-4EA0-A524-E2C840BE669A}" srcOrd="1" destOrd="0" parTransId="{77BFBE2D-E256-4BAB-BDA8-04A9CF6F7015}" sibTransId="{45492681-43A9-4FCF-A9E2-1DAA558B79CF}"/>
    <dgm:cxn modelId="{2F05523E-A999-4A18-BACD-42154864FF2C}" type="presOf" srcId="{97DF08B4-9C33-42CA-B9F0-26048C8F463D}" destId="{8AC2CDE3-B1E2-4252-8E43-0DA8190F6C82}" srcOrd="0" destOrd="0" presId="urn:microsoft.com/office/officeart/2018/2/layout/IconVerticalSolidList"/>
    <dgm:cxn modelId="{E0CDBC48-AFED-4E81-A8FC-D50346FF9D3D}" type="presOf" srcId="{E4245043-8A95-4802-B13D-64A308D3CE32}" destId="{AB7A73CB-8C78-4242-8E38-667F689EC1D0}" srcOrd="0" destOrd="0" presId="urn:microsoft.com/office/officeart/2018/2/layout/IconVerticalSolidList"/>
    <dgm:cxn modelId="{AEF22696-392A-400E-AAB7-BA036CEA882F}" srcId="{97DF08B4-9C33-42CA-B9F0-26048C8F463D}" destId="{E4245043-8A95-4802-B13D-64A308D3CE32}" srcOrd="0" destOrd="0" parTransId="{625696EC-2C21-483B-BD9A-CB6B47DC9F57}" sibTransId="{316E0764-3BA6-432D-AE02-74E12D1236B7}"/>
    <dgm:cxn modelId="{029E8096-F2BB-440C-83A9-ED951093B306}" type="presOf" srcId="{AC6535B7-3B4D-4EA0-A524-E2C840BE669A}" destId="{0AEDA57B-06DF-4FDF-8D95-9CDE4631DBD7}" srcOrd="0" destOrd="0" presId="urn:microsoft.com/office/officeart/2018/2/layout/IconVerticalSolidList"/>
    <dgm:cxn modelId="{93296771-A0D7-408E-AC9D-2AA113432789}" type="presParOf" srcId="{8AC2CDE3-B1E2-4252-8E43-0DA8190F6C82}" destId="{EDC4E56E-A37F-407C-BABC-98F78F54BEA7}" srcOrd="0" destOrd="0" presId="urn:microsoft.com/office/officeart/2018/2/layout/IconVerticalSolidList"/>
    <dgm:cxn modelId="{7FB84A29-53A1-4087-A332-709B6BCCC17A}" type="presParOf" srcId="{EDC4E56E-A37F-407C-BABC-98F78F54BEA7}" destId="{8BB170A9-CAB0-49E5-9630-94D4EF451F2C}" srcOrd="0" destOrd="0" presId="urn:microsoft.com/office/officeart/2018/2/layout/IconVerticalSolidList"/>
    <dgm:cxn modelId="{3B6561E9-8ECF-4228-A798-0DF61C1A7A4E}" type="presParOf" srcId="{EDC4E56E-A37F-407C-BABC-98F78F54BEA7}" destId="{E07F5863-A2D9-4257-8033-E4D4D15972C2}" srcOrd="1" destOrd="0" presId="urn:microsoft.com/office/officeart/2018/2/layout/IconVerticalSolidList"/>
    <dgm:cxn modelId="{F56B35F2-D2CC-4556-93F6-8B257903BA1A}" type="presParOf" srcId="{EDC4E56E-A37F-407C-BABC-98F78F54BEA7}" destId="{0976D84C-AED6-45D6-A3E2-5DC5326A3F89}" srcOrd="2" destOrd="0" presId="urn:microsoft.com/office/officeart/2018/2/layout/IconVerticalSolidList"/>
    <dgm:cxn modelId="{2D794E53-81A1-41CF-AFA6-45B17FB9DF1F}" type="presParOf" srcId="{EDC4E56E-A37F-407C-BABC-98F78F54BEA7}" destId="{AB7A73CB-8C78-4242-8E38-667F689EC1D0}" srcOrd="3" destOrd="0" presId="urn:microsoft.com/office/officeart/2018/2/layout/IconVerticalSolidList"/>
    <dgm:cxn modelId="{F007A600-671A-404E-B17D-BCCFAEFBAC22}" type="presParOf" srcId="{8AC2CDE3-B1E2-4252-8E43-0DA8190F6C82}" destId="{8C006A48-A3B9-4802-8D7A-43BBBC162878}" srcOrd="1" destOrd="0" presId="urn:microsoft.com/office/officeart/2018/2/layout/IconVerticalSolidList"/>
    <dgm:cxn modelId="{0A593B07-900D-4882-AE32-FB29B5AEEBEC}" type="presParOf" srcId="{8AC2CDE3-B1E2-4252-8E43-0DA8190F6C82}" destId="{A7D4837A-6D13-4FAB-A6A9-9DB3D79C4233}" srcOrd="2" destOrd="0" presId="urn:microsoft.com/office/officeart/2018/2/layout/IconVerticalSolidList"/>
    <dgm:cxn modelId="{BF5A49C9-B2D2-4E56-98FE-2D6A712A94B5}" type="presParOf" srcId="{A7D4837A-6D13-4FAB-A6A9-9DB3D79C4233}" destId="{2EAB3DAD-8AAD-47BB-A269-F3EFEBE9DC23}" srcOrd="0" destOrd="0" presId="urn:microsoft.com/office/officeart/2018/2/layout/IconVerticalSolidList"/>
    <dgm:cxn modelId="{923ED6CC-807F-4CF1-8BB9-1DC3AAAD9727}" type="presParOf" srcId="{A7D4837A-6D13-4FAB-A6A9-9DB3D79C4233}" destId="{62000B21-37BE-4FE8-BA12-C3239C193068}" srcOrd="1" destOrd="0" presId="urn:microsoft.com/office/officeart/2018/2/layout/IconVerticalSolidList"/>
    <dgm:cxn modelId="{E16FBF8B-A2E7-4A68-850B-988C6221A57A}" type="presParOf" srcId="{A7D4837A-6D13-4FAB-A6A9-9DB3D79C4233}" destId="{F0DD15CE-05FC-471D-827A-B76B86772F7A}" srcOrd="2" destOrd="0" presId="urn:microsoft.com/office/officeart/2018/2/layout/IconVerticalSolidList"/>
    <dgm:cxn modelId="{2BBAF328-6623-41AB-9A84-31282891808E}" type="presParOf" srcId="{A7D4837A-6D13-4FAB-A6A9-9DB3D79C4233}" destId="{0AEDA57B-06DF-4FDF-8D95-9CDE4631DB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71577A-F211-456A-BB5E-B4A4EE4FAD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2E5A60-ECC1-4767-B3D1-1CF3906309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 April 29, the author of AB 1157, which proposed permanent state-imposed rent caps, withdrew the bill—a major victory for property rights and California’s rental housing providers.</a:t>
          </a:r>
        </a:p>
      </dgm:t>
    </dgm:pt>
    <dgm:pt modelId="{0D14D51A-D64D-4CC0-8B00-E5DC7FE9D5E9}" type="parTrans" cxnId="{6D9A198F-8F02-487D-BDF1-0D8CD091E223}">
      <dgm:prSet/>
      <dgm:spPr/>
      <dgm:t>
        <a:bodyPr/>
        <a:lstStyle/>
        <a:p>
          <a:endParaRPr lang="en-US"/>
        </a:p>
      </dgm:t>
    </dgm:pt>
    <dgm:pt modelId="{726FE34B-3617-4ECD-962E-A973DFDFAE7D}" type="sibTrans" cxnId="{6D9A198F-8F02-487D-BDF1-0D8CD091E223}">
      <dgm:prSet/>
      <dgm:spPr/>
      <dgm:t>
        <a:bodyPr/>
        <a:lstStyle/>
        <a:p>
          <a:endParaRPr lang="en-US"/>
        </a:p>
      </dgm:t>
    </dgm:pt>
    <dgm:pt modelId="{A645F5BD-EA15-4275-AE5F-70FC8E4E2A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Then, on April 30, as REALTORS® gathered at the Capitol to oppose AB 647, a one-size-fits-all upzoning mandate that threatened local control and homeownership opportunities, that bill was pulled as well.</a:t>
          </a:r>
        </a:p>
      </dgm:t>
    </dgm:pt>
    <dgm:pt modelId="{A6C7D169-DE69-44BC-8338-9FC2152EB786}" type="parTrans" cxnId="{0435636B-EA9D-4FB1-B9F2-DC5B6472549D}">
      <dgm:prSet/>
      <dgm:spPr/>
      <dgm:t>
        <a:bodyPr/>
        <a:lstStyle/>
        <a:p>
          <a:endParaRPr lang="en-US"/>
        </a:p>
      </dgm:t>
    </dgm:pt>
    <dgm:pt modelId="{DB3EAEDB-F694-4C90-B39F-FD4AB6DBDAAA}" type="sibTrans" cxnId="{0435636B-EA9D-4FB1-B9F2-DC5B6472549D}">
      <dgm:prSet/>
      <dgm:spPr/>
      <dgm:t>
        <a:bodyPr/>
        <a:lstStyle/>
        <a:p>
          <a:endParaRPr lang="en-US"/>
        </a:p>
      </dgm:t>
    </dgm:pt>
    <dgm:pt modelId="{A69FDB5C-8AA4-4C6E-89E8-15A305ADBB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Both proposals were downgraded to two-year bills, making them unlikely to move forward this year.</a:t>
          </a:r>
        </a:p>
      </dgm:t>
    </dgm:pt>
    <dgm:pt modelId="{07E86EAC-6AA4-4CD0-8721-CBCA8B6BAA9F}" type="parTrans" cxnId="{0B1F0E61-F6A5-49F0-AF18-1FF90A7E0749}">
      <dgm:prSet/>
      <dgm:spPr/>
      <dgm:t>
        <a:bodyPr/>
        <a:lstStyle/>
        <a:p>
          <a:endParaRPr lang="en-US"/>
        </a:p>
      </dgm:t>
    </dgm:pt>
    <dgm:pt modelId="{DDBE08F7-EA82-45E8-90DD-E7A735D45C09}" type="sibTrans" cxnId="{0B1F0E61-F6A5-49F0-AF18-1FF90A7E0749}">
      <dgm:prSet/>
      <dgm:spPr/>
      <dgm:t>
        <a:bodyPr/>
        <a:lstStyle/>
        <a:p>
          <a:endParaRPr lang="en-US"/>
        </a:p>
      </dgm:t>
    </dgm:pt>
    <dgm:pt modelId="{6C12BD88-EF2D-443F-995E-4B6E11E00BAC}" type="pres">
      <dgm:prSet presAssocID="{3C71577A-F211-456A-BB5E-B4A4EE4FAD15}" presName="root" presStyleCnt="0">
        <dgm:presLayoutVars>
          <dgm:dir/>
          <dgm:resizeHandles val="exact"/>
        </dgm:presLayoutVars>
      </dgm:prSet>
      <dgm:spPr/>
    </dgm:pt>
    <dgm:pt modelId="{8A42564E-0BCD-405D-BBB8-7FFB5EDEF54C}" type="pres">
      <dgm:prSet presAssocID="{1B2E5A60-ECC1-4767-B3D1-1CF390630978}" presName="compNode" presStyleCnt="0"/>
      <dgm:spPr/>
    </dgm:pt>
    <dgm:pt modelId="{36D81DDB-1FEB-4B78-9B20-A811EC55A655}" type="pres">
      <dgm:prSet presAssocID="{1B2E5A60-ECC1-4767-B3D1-1CF390630978}" presName="bgRect" presStyleLbl="bgShp" presStyleIdx="0" presStyleCnt="3"/>
      <dgm:spPr/>
    </dgm:pt>
    <dgm:pt modelId="{EF3D5C81-E0BD-4084-B34E-C2A5B9811748}" type="pres">
      <dgm:prSet presAssocID="{1B2E5A60-ECC1-4767-B3D1-1CF3906309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3769FBBA-EA98-4129-8DE6-B58C465A43F6}" type="pres">
      <dgm:prSet presAssocID="{1B2E5A60-ECC1-4767-B3D1-1CF390630978}" presName="spaceRect" presStyleCnt="0"/>
      <dgm:spPr/>
    </dgm:pt>
    <dgm:pt modelId="{A02EDDF7-24C7-4E80-A6B3-6AF7EB93D17C}" type="pres">
      <dgm:prSet presAssocID="{1B2E5A60-ECC1-4767-B3D1-1CF390630978}" presName="parTx" presStyleLbl="revTx" presStyleIdx="0" presStyleCnt="3">
        <dgm:presLayoutVars>
          <dgm:chMax val="0"/>
          <dgm:chPref val="0"/>
        </dgm:presLayoutVars>
      </dgm:prSet>
      <dgm:spPr/>
    </dgm:pt>
    <dgm:pt modelId="{2F651AB3-CC55-466F-A2FF-EBEEF744C0DB}" type="pres">
      <dgm:prSet presAssocID="{726FE34B-3617-4ECD-962E-A973DFDFAE7D}" presName="sibTrans" presStyleCnt="0"/>
      <dgm:spPr/>
    </dgm:pt>
    <dgm:pt modelId="{EF083FFE-E210-415E-B9EA-C3D79F578E33}" type="pres">
      <dgm:prSet presAssocID="{A645F5BD-EA15-4275-AE5F-70FC8E4E2A4D}" presName="compNode" presStyleCnt="0"/>
      <dgm:spPr/>
    </dgm:pt>
    <dgm:pt modelId="{10285002-4107-4C76-AB5D-0F7761D03EDB}" type="pres">
      <dgm:prSet presAssocID="{A645F5BD-EA15-4275-AE5F-70FC8E4E2A4D}" presName="bgRect" presStyleLbl="bgShp" presStyleIdx="1" presStyleCnt="3"/>
      <dgm:spPr/>
    </dgm:pt>
    <dgm:pt modelId="{9BA4FD3A-1485-49D8-BC4C-BCF73F8C9863}" type="pres">
      <dgm:prSet presAssocID="{A645F5BD-EA15-4275-AE5F-70FC8E4E2A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9886073-0BDA-4A66-A891-DBE53735CC7D}" type="pres">
      <dgm:prSet presAssocID="{A645F5BD-EA15-4275-AE5F-70FC8E4E2A4D}" presName="spaceRect" presStyleCnt="0"/>
      <dgm:spPr/>
    </dgm:pt>
    <dgm:pt modelId="{AF202092-38D9-4881-910D-79CD7BBF1CD9}" type="pres">
      <dgm:prSet presAssocID="{A645F5BD-EA15-4275-AE5F-70FC8E4E2A4D}" presName="parTx" presStyleLbl="revTx" presStyleIdx="1" presStyleCnt="3">
        <dgm:presLayoutVars>
          <dgm:chMax val="0"/>
          <dgm:chPref val="0"/>
        </dgm:presLayoutVars>
      </dgm:prSet>
      <dgm:spPr/>
    </dgm:pt>
    <dgm:pt modelId="{1CED9733-F50B-4723-9954-4C2ED8246EB0}" type="pres">
      <dgm:prSet presAssocID="{DB3EAEDB-F694-4C90-B39F-FD4AB6DBDAAA}" presName="sibTrans" presStyleCnt="0"/>
      <dgm:spPr/>
    </dgm:pt>
    <dgm:pt modelId="{73938BE9-DB2A-457C-9E34-B853403195D9}" type="pres">
      <dgm:prSet presAssocID="{A69FDB5C-8AA4-4C6E-89E8-15A305ADBB62}" presName="compNode" presStyleCnt="0"/>
      <dgm:spPr/>
    </dgm:pt>
    <dgm:pt modelId="{C80D3A7C-0EA0-4824-8C79-D8CCECE288E3}" type="pres">
      <dgm:prSet presAssocID="{A69FDB5C-8AA4-4C6E-89E8-15A305ADBB62}" presName="bgRect" presStyleLbl="bgShp" presStyleIdx="2" presStyleCnt="3"/>
      <dgm:spPr/>
    </dgm:pt>
    <dgm:pt modelId="{3E8BA206-DDF4-4BA3-8B96-2C8471CCDF0B}" type="pres">
      <dgm:prSet presAssocID="{A69FDB5C-8AA4-4C6E-89E8-15A305ADBB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13FFD455-74F3-4854-AF45-8A5CF647B67B}" type="pres">
      <dgm:prSet presAssocID="{A69FDB5C-8AA4-4C6E-89E8-15A305ADBB62}" presName="spaceRect" presStyleCnt="0"/>
      <dgm:spPr/>
    </dgm:pt>
    <dgm:pt modelId="{F69A5742-B2B3-4A85-A19C-1AC9B41CC0B3}" type="pres">
      <dgm:prSet presAssocID="{A69FDB5C-8AA4-4C6E-89E8-15A305ADBB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0D6D24-2575-41B1-AEB7-1BB810F6DBCF}" type="presOf" srcId="{A645F5BD-EA15-4275-AE5F-70FC8E4E2A4D}" destId="{AF202092-38D9-4881-910D-79CD7BBF1CD9}" srcOrd="0" destOrd="0" presId="urn:microsoft.com/office/officeart/2018/2/layout/IconVerticalSolidList"/>
    <dgm:cxn modelId="{0B1F0E61-F6A5-49F0-AF18-1FF90A7E0749}" srcId="{3C71577A-F211-456A-BB5E-B4A4EE4FAD15}" destId="{A69FDB5C-8AA4-4C6E-89E8-15A305ADBB62}" srcOrd="2" destOrd="0" parTransId="{07E86EAC-6AA4-4CD0-8721-CBCA8B6BAA9F}" sibTransId="{DDBE08F7-EA82-45E8-90DD-E7A735D45C09}"/>
    <dgm:cxn modelId="{0435636B-EA9D-4FB1-B9F2-DC5B6472549D}" srcId="{3C71577A-F211-456A-BB5E-B4A4EE4FAD15}" destId="{A645F5BD-EA15-4275-AE5F-70FC8E4E2A4D}" srcOrd="1" destOrd="0" parTransId="{A6C7D169-DE69-44BC-8338-9FC2152EB786}" sibTransId="{DB3EAEDB-F694-4C90-B39F-FD4AB6DBDAAA}"/>
    <dgm:cxn modelId="{0C2F4D77-98A1-4789-A2B4-661940B5BD40}" type="presOf" srcId="{A69FDB5C-8AA4-4C6E-89E8-15A305ADBB62}" destId="{F69A5742-B2B3-4A85-A19C-1AC9B41CC0B3}" srcOrd="0" destOrd="0" presId="urn:microsoft.com/office/officeart/2018/2/layout/IconVerticalSolidList"/>
    <dgm:cxn modelId="{6D9A198F-8F02-487D-BDF1-0D8CD091E223}" srcId="{3C71577A-F211-456A-BB5E-B4A4EE4FAD15}" destId="{1B2E5A60-ECC1-4767-B3D1-1CF390630978}" srcOrd="0" destOrd="0" parTransId="{0D14D51A-D64D-4CC0-8B00-E5DC7FE9D5E9}" sibTransId="{726FE34B-3617-4ECD-962E-A973DFDFAE7D}"/>
    <dgm:cxn modelId="{1D346DC0-A6A6-4EBF-8314-000050183A33}" type="presOf" srcId="{1B2E5A60-ECC1-4767-B3D1-1CF390630978}" destId="{A02EDDF7-24C7-4E80-A6B3-6AF7EB93D17C}" srcOrd="0" destOrd="0" presId="urn:microsoft.com/office/officeart/2018/2/layout/IconVerticalSolidList"/>
    <dgm:cxn modelId="{3645A4CE-0C51-4B0C-8B95-720E4D1FFFB9}" type="presOf" srcId="{3C71577A-F211-456A-BB5E-B4A4EE4FAD15}" destId="{6C12BD88-EF2D-443F-995E-4B6E11E00BAC}" srcOrd="0" destOrd="0" presId="urn:microsoft.com/office/officeart/2018/2/layout/IconVerticalSolidList"/>
    <dgm:cxn modelId="{AA79242C-FAC2-42C2-97B4-C7C316D5B4F0}" type="presParOf" srcId="{6C12BD88-EF2D-443F-995E-4B6E11E00BAC}" destId="{8A42564E-0BCD-405D-BBB8-7FFB5EDEF54C}" srcOrd="0" destOrd="0" presId="urn:microsoft.com/office/officeart/2018/2/layout/IconVerticalSolidList"/>
    <dgm:cxn modelId="{7E6E2329-D469-47C5-88C2-5D9C2C58C5AA}" type="presParOf" srcId="{8A42564E-0BCD-405D-BBB8-7FFB5EDEF54C}" destId="{36D81DDB-1FEB-4B78-9B20-A811EC55A655}" srcOrd="0" destOrd="0" presId="urn:microsoft.com/office/officeart/2018/2/layout/IconVerticalSolidList"/>
    <dgm:cxn modelId="{267852FF-82BC-475F-9165-A93818F9BC7D}" type="presParOf" srcId="{8A42564E-0BCD-405D-BBB8-7FFB5EDEF54C}" destId="{EF3D5C81-E0BD-4084-B34E-C2A5B9811748}" srcOrd="1" destOrd="0" presId="urn:microsoft.com/office/officeart/2018/2/layout/IconVerticalSolidList"/>
    <dgm:cxn modelId="{351F0FAE-2B8D-4D49-8AAA-C8B2E46AC4D6}" type="presParOf" srcId="{8A42564E-0BCD-405D-BBB8-7FFB5EDEF54C}" destId="{3769FBBA-EA98-4129-8DE6-B58C465A43F6}" srcOrd="2" destOrd="0" presId="urn:microsoft.com/office/officeart/2018/2/layout/IconVerticalSolidList"/>
    <dgm:cxn modelId="{AC44AC00-55DB-4357-B01E-51BB456E0B63}" type="presParOf" srcId="{8A42564E-0BCD-405D-BBB8-7FFB5EDEF54C}" destId="{A02EDDF7-24C7-4E80-A6B3-6AF7EB93D17C}" srcOrd="3" destOrd="0" presId="urn:microsoft.com/office/officeart/2018/2/layout/IconVerticalSolidList"/>
    <dgm:cxn modelId="{E7230DD2-13D9-4AAB-8258-C1F5D259D1E9}" type="presParOf" srcId="{6C12BD88-EF2D-443F-995E-4B6E11E00BAC}" destId="{2F651AB3-CC55-466F-A2FF-EBEEF744C0DB}" srcOrd="1" destOrd="0" presId="urn:microsoft.com/office/officeart/2018/2/layout/IconVerticalSolidList"/>
    <dgm:cxn modelId="{009D9998-7234-45EE-B26D-C14D092D05A3}" type="presParOf" srcId="{6C12BD88-EF2D-443F-995E-4B6E11E00BAC}" destId="{EF083FFE-E210-415E-B9EA-C3D79F578E33}" srcOrd="2" destOrd="0" presId="urn:microsoft.com/office/officeart/2018/2/layout/IconVerticalSolidList"/>
    <dgm:cxn modelId="{7DA5E0EF-9C41-4DBF-A7CB-A1EA63E25ADD}" type="presParOf" srcId="{EF083FFE-E210-415E-B9EA-C3D79F578E33}" destId="{10285002-4107-4C76-AB5D-0F7761D03EDB}" srcOrd="0" destOrd="0" presId="urn:microsoft.com/office/officeart/2018/2/layout/IconVerticalSolidList"/>
    <dgm:cxn modelId="{A0B6D16B-DD82-4F19-A0D5-FAA99B22961A}" type="presParOf" srcId="{EF083FFE-E210-415E-B9EA-C3D79F578E33}" destId="{9BA4FD3A-1485-49D8-BC4C-BCF73F8C9863}" srcOrd="1" destOrd="0" presId="urn:microsoft.com/office/officeart/2018/2/layout/IconVerticalSolidList"/>
    <dgm:cxn modelId="{77C85ECD-2DC8-44BB-9597-F3B61671B9F0}" type="presParOf" srcId="{EF083FFE-E210-415E-B9EA-C3D79F578E33}" destId="{E9886073-0BDA-4A66-A891-DBE53735CC7D}" srcOrd="2" destOrd="0" presId="urn:microsoft.com/office/officeart/2018/2/layout/IconVerticalSolidList"/>
    <dgm:cxn modelId="{B98FA563-4ADD-4431-A180-C511B7B19170}" type="presParOf" srcId="{EF083FFE-E210-415E-B9EA-C3D79F578E33}" destId="{AF202092-38D9-4881-910D-79CD7BBF1CD9}" srcOrd="3" destOrd="0" presId="urn:microsoft.com/office/officeart/2018/2/layout/IconVerticalSolidList"/>
    <dgm:cxn modelId="{C7C59095-57DF-4A36-8F85-D5B9F0E70229}" type="presParOf" srcId="{6C12BD88-EF2D-443F-995E-4B6E11E00BAC}" destId="{1CED9733-F50B-4723-9954-4C2ED8246EB0}" srcOrd="3" destOrd="0" presId="urn:microsoft.com/office/officeart/2018/2/layout/IconVerticalSolidList"/>
    <dgm:cxn modelId="{AEE237F5-6BE5-449D-A029-A4F7FDAFD8B3}" type="presParOf" srcId="{6C12BD88-EF2D-443F-995E-4B6E11E00BAC}" destId="{73938BE9-DB2A-457C-9E34-B853403195D9}" srcOrd="4" destOrd="0" presId="urn:microsoft.com/office/officeart/2018/2/layout/IconVerticalSolidList"/>
    <dgm:cxn modelId="{6A4989B2-4E98-4E60-A881-C5EE6D09E3BA}" type="presParOf" srcId="{73938BE9-DB2A-457C-9E34-B853403195D9}" destId="{C80D3A7C-0EA0-4824-8C79-D8CCECE288E3}" srcOrd="0" destOrd="0" presId="urn:microsoft.com/office/officeart/2018/2/layout/IconVerticalSolidList"/>
    <dgm:cxn modelId="{7D8DCE06-CB08-4BD0-AA3E-D5B8D36628F2}" type="presParOf" srcId="{73938BE9-DB2A-457C-9E34-B853403195D9}" destId="{3E8BA206-DDF4-4BA3-8B96-2C8471CCDF0B}" srcOrd="1" destOrd="0" presId="urn:microsoft.com/office/officeart/2018/2/layout/IconVerticalSolidList"/>
    <dgm:cxn modelId="{4F0D6DBD-D91B-485B-A09A-2197855A0235}" type="presParOf" srcId="{73938BE9-DB2A-457C-9E34-B853403195D9}" destId="{13FFD455-74F3-4854-AF45-8A5CF647B67B}" srcOrd="2" destOrd="0" presId="urn:microsoft.com/office/officeart/2018/2/layout/IconVerticalSolidList"/>
    <dgm:cxn modelId="{62631083-0357-4621-B5FC-4E4D3CCB4933}" type="presParOf" srcId="{73938BE9-DB2A-457C-9E34-B853403195D9}" destId="{F69A5742-B2B3-4A85-A19C-1AC9B41CC0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373DF5-0039-498B-A9E1-0ED3FA7377C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E5B9C-9F39-4FB5-A292-F2CD6C3B791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The REALTOR® Party is active year-round.</a:t>
          </a:r>
        </a:p>
      </dgm:t>
    </dgm:pt>
    <dgm:pt modelId="{B17775F0-DC4D-40D3-89B5-DD01C3CE1F02}" type="parTrans" cxnId="{8AB63FDA-F691-4309-8929-562F3BD6BC95}">
      <dgm:prSet/>
      <dgm:spPr/>
      <dgm:t>
        <a:bodyPr/>
        <a:lstStyle/>
        <a:p>
          <a:endParaRPr lang="en-US"/>
        </a:p>
      </dgm:t>
    </dgm:pt>
    <dgm:pt modelId="{24A88E17-3485-411E-81BC-CF34EFF199D0}" type="sibTrans" cxnId="{8AB63FDA-F691-4309-8929-562F3BD6BC95}">
      <dgm:prSet/>
      <dgm:spPr/>
      <dgm:t>
        <a:bodyPr/>
        <a:lstStyle/>
        <a:p>
          <a:endParaRPr lang="en-US"/>
        </a:p>
      </dgm:t>
    </dgm:pt>
    <dgm:pt modelId="{0D6F791F-86AD-4EED-A6D6-2A89AAB720F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/>
            <a:t>Informed and engaged members strengthen our profession.</a:t>
          </a:r>
        </a:p>
      </dgm:t>
    </dgm:pt>
    <dgm:pt modelId="{AFC38E37-C863-41CF-AE3F-B450E86A36B4}" type="parTrans" cxnId="{DD20EAAA-3092-431D-900D-95E9393B915C}">
      <dgm:prSet/>
      <dgm:spPr/>
      <dgm:t>
        <a:bodyPr/>
        <a:lstStyle/>
        <a:p>
          <a:endParaRPr lang="en-US"/>
        </a:p>
      </dgm:t>
    </dgm:pt>
    <dgm:pt modelId="{F20D40B1-AD26-4CAF-AC40-4D0B5107570E}" type="sibTrans" cxnId="{DD20EAAA-3092-431D-900D-95E9393B915C}">
      <dgm:prSet/>
      <dgm:spPr/>
      <dgm:t>
        <a:bodyPr/>
        <a:lstStyle/>
        <a:p>
          <a:endParaRPr lang="en-US"/>
        </a:p>
      </dgm:t>
    </dgm:pt>
    <dgm:pt modelId="{B83B44E7-35ED-4644-998F-B5294A42D01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Your support protects our clients and industry.</a:t>
          </a:r>
        </a:p>
      </dgm:t>
    </dgm:pt>
    <dgm:pt modelId="{A2D9BF46-8F27-47C5-BBD0-5A8EA79F8E86}" type="parTrans" cxnId="{5600BF94-A94A-414D-9638-D9DDA588FC23}">
      <dgm:prSet/>
      <dgm:spPr/>
      <dgm:t>
        <a:bodyPr/>
        <a:lstStyle/>
        <a:p>
          <a:endParaRPr lang="en-US"/>
        </a:p>
      </dgm:t>
    </dgm:pt>
    <dgm:pt modelId="{5A2143CA-2179-41A9-9E14-FF2F61A0D8BC}" type="sibTrans" cxnId="{5600BF94-A94A-414D-9638-D9DDA588FC23}">
      <dgm:prSet/>
      <dgm:spPr/>
      <dgm:t>
        <a:bodyPr/>
        <a:lstStyle/>
        <a:p>
          <a:endParaRPr lang="en-US"/>
        </a:p>
      </dgm:t>
    </dgm:pt>
    <dgm:pt modelId="{3E32EC83-E4B7-4591-A6CD-9BDEC5E36752}" type="pres">
      <dgm:prSet presAssocID="{48373DF5-0039-498B-A9E1-0ED3FA7377CF}" presName="linear" presStyleCnt="0">
        <dgm:presLayoutVars>
          <dgm:animLvl val="lvl"/>
          <dgm:resizeHandles val="exact"/>
        </dgm:presLayoutVars>
      </dgm:prSet>
      <dgm:spPr/>
    </dgm:pt>
    <dgm:pt modelId="{8CDBD685-71B7-4B3E-A35C-5D2DED69911D}" type="pres">
      <dgm:prSet presAssocID="{083E5B9C-9F39-4FB5-A292-F2CD6C3B79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0C48F7-F364-4E67-9286-B5D147BA59F9}" type="pres">
      <dgm:prSet presAssocID="{24A88E17-3485-411E-81BC-CF34EFF199D0}" presName="spacer" presStyleCnt="0"/>
      <dgm:spPr/>
    </dgm:pt>
    <dgm:pt modelId="{EE311B80-EA44-42FD-90A1-C7326DA7913C}" type="pres">
      <dgm:prSet presAssocID="{0D6F791F-86AD-4EED-A6D6-2A89AAB720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1C4ECC-3303-44E5-97D5-5D28E81393FB}" type="pres">
      <dgm:prSet presAssocID="{F20D40B1-AD26-4CAF-AC40-4D0B5107570E}" presName="spacer" presStyleCnt="0"/>
      <dgm:spPr/>
    </dgm:pt>
    <dgm:pt modelId="{31D29B58-15B5-44D4-8994-7981938D17E6}" type="pres">
      <dgm:prSet presAssocID="{B83B44E7-35ED-4644-998F-B5294A42D01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A15F0D-3DF7-457A-A278-B29A0B935F89}" type="presOf" srcId="{48373DF5-0039-498B-A9E1-0ED3FA7377CF}" destId="{3E32EC83-E4B7-4591-A6CD-9BDEC5E36752}" srcOrd="0" destOrd="0" presId="urn:microsoft.com/office/officeart/2005/8/layout/vList2"/>
    <dgm:cxn modelId="{DB06591D-661E-4097-8C67-ABC13E1A834F}" type="presOf" srcId="{0D6F791F-86AD-4EED-A6D6-2A89AAB720FA}" destId="{EE311B80-EA44-42FD-90A1-C7326DA7913C}" srcOrd="0" destOrd="0" presId="urn:microsoft.com/office/officeart/2005/8/layout/vList2"/>
    <dgm:cxn modelId="{5600BF94-A94A-414D-9638-D9DDA588FC23}" srcId="{48373DF5-0039-498B-A9E1-0ED3FA7377CF}" destId="{B83B44E7-35ED-4644-998F-B5294A42D01F}" srcOrd="2" destOrd="0" parTransId="{A2D9BF46-8F27-47C5-BBD0-5A8EA79F8E86}" sibTransId="{5A2143CA-2179-41A9-9E14-FF2F61A0D8BC}"/>
    <dgm:cxn modelId="{DD20EAAA-3092-431D-900D-95E9393B915C}" srcId="{48373DF5-0039-498B-A9E1-0ED3FA7377CF}" destId="{0D6F791F-86AD-4EED-A6D6-2A89AAB720FA}" srcOrd="1" destOrd="0" parTransId="{AFC38E37-C863-41CF-AE3F-B450E86A36B4}" sibTransId="{F20D40B1-AD26-4CAF-AC40-4D0B5107570E}"/>
    <dgm:cxn modelId="{2B8988B8-9433-44AF-B8D6-3BBB32F3EC0A}" type="presOf" srcId="{B83B44E7-35ED-4644-998F-B5294A42D01F}" destId="{31D29B58-15B5-44D4-8994-7981938D17E6}" srcOrd="0" destOrd="0" presId="urn:microsoft.com/office/officeart/2005/8/layout/vList2"/>
    <dgm:cxn modelId="{8AB63FDA-F691-4309-8929-562F3BD6BC95}" srcId="{48373DF5-0039-498B-A9E1-0ED3FA7377CF}" destId="{083E5B9C-9F39-4FB5-A292-F2CD6C3B791C}" srcOrd="0" destOrd="0" parTransId="{B17775F0-DC4D-40D3-89B5-DD01C3CE1F02}" sibTransId="{24A88E17-3485-411E-81BC-CF34EFF199D0}"/>
    <dgm:cxn modelId="{FAB85DF3-1B1E-4767-9218-289E5A5E5CDC}" type="presOf" srcId="{083E5B9C-9F39-4FB5-A292-F2CD6C3B791C}" destId="{8CDBD685-71B7-4B3E-A35C-5D2DED69911D}" srcOrd="0" destOrd="0" presId="urn:microsoft.com/office/officeart/2005/8/layout/vList2"/>
    <dgm:cxn modelId="{27D675C8-9B1C-4CD4-8D3A-F2C2DCD5DD47}" type="presParOf" srcId="{3E32EC83-E4B7-4591-A6CD-9BDEC5E36752}" destId="{8CDBD685-71B7-4B3E-A35C-5D2DED69911D}" srcOrd="0" destOrd="0" presId="urn:microsoft.com/office/officeart/2005/8/layout/vList2"/>
    <dgm:cxn modelId="{F936CA62-016A-4ECC-A4AB-4E44BE4234E3}" type="presParOf" srcId="{3E32EC83-E4B7-4591-A6CD-9BDEC5E36752}" destId="{350C48F7-F364-4E67-9286-B5D147BA59F9}" srcOrd="1" destOrd="0" presId="urn:microsoft.com/office/officeart/2005/8/layout/vList2"/>
    <dgm:cxn modelId="{C40F02B9-DDCF-4050-831E-C2E6B1351A0E}" type="presParOf" srcId="{3E32EC83-E4B7-4591-A6CD-9BDEC5E36752}" destId="{EE311B80-EA44-42FD-90A1-C7326DA7913C}" srcOrd="2" destOrd="0" presId="urn:microsoft.com/office/officeart/2005/8/layout/vList2"/>
    <dgm:cxn modelId="{D91F453E-8711-42F5-B846-6EBA9A055B14}" type="presParOf" srcId="{3E32EC83-E4B7-4591-A6CD-9BDEC5E36752}" destId="{E41C4ECC-3303-44E5-97D5-5D28E81393FB}" srcOrd="3" destOrd="0" presId="urn:microsoft.com/office/officeart/2005/8/layout/vList2"/>
    <dgm:cxn modelId="{C6E34E2B-EF13-406F-A75C-451655C81F35}" type="presParOf" srcId="{3E32EC83-E4B7-4591-A6CD-9BDEC5E36752}" destId="{31D29B58-15B5-44D4-8994-7981938D17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93EE5F-C436-4C9A-B4BD-4F802A849E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D14445-4A60-4EA9-B356-CFF2428229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large association with over 3,000 members</a:t>
          </a:r>
        </a:p>
      </dgm:t>
    </dgm:pt>
    <dgm:pt modelId="{CE05C53B-BCB6-43E1-9B5F-97D368BED5ED}" type="parTrans" cxnId="{5061D001-C60D-4005-9AAC-DABB69DBF731}">
      <dgm:prSet/>
      <dgm:spPr/>
      <dgm:t>
        <a:bodyPr/>
        <a:lstStyle/>
        <a:p>
          <a:endParaRPr lang="en-US"/>
        </a:p>
      </dgm:t>
    </dgm:pt>
    <dgm:pt modelId="{4682796A-0B8E-4C60-80F1-E42E8DD4EF91}" type="sibTrans" cxnId="{5061D001-C60D-4005-9AAC-DABB69DBF731}">
      <dgm:prSet/>
      <dgm:spPr/>
      <dgm:t>
        <a:bodyPr/>
        <a:lstStyle/>
        <a:p>
          <a:endParaRPr lang="en-US"/>
        </a:p>
      </dgm:t>
    </dgm:pt>
    <dgm:pt modelId="{77EC5C41-139A-43D5-92EA-BC0C3AD9A3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Currently at 16% RAF participation</a:t>
          </a:r>
        </a:p>
      </dgm:t>
    </dgm:pt>
    <dgm:pt modelId="{3E297606-8B90-4059-827B-7DE2945B193A}" type="parTrans" cxnId="{E6888226-5E37-4F25-BFCC-B1C16005AB03}">
      <dgm:prSet/>
      <dgm:spPr/>
      <dgm:t>
        <a:bodyPr/>
        <a:lstStyle/>
        <a:p>
          <a:endParaRPr lang="en-US"/>
        </a:p>
      </dgm:t>
    </dgm:pt>
    <dgm:pt modelId="{E8BB1CDA-A195-4EF2-AABC-8DBC9DBE9B2E}" type="sibTrans" cxnId="{E6888226-5E37-4F25-BFCC-B1C16005AB03}">
      <dgm:prSet/>
      <dgm:spPr/>
      <dgm:t>
        <a:bodyPr/>
        <a:lstStyle/>
        <a:p>
          <a:endParaRPr lang="en-US"/>
        </a:p>
      </dgm:t>
    </dgm:pt>
    <dgm:pt modelId="{40C41FD3-776C-4210-8DA7-09ECF2083F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Needs 349 more investors to reach the 25% goal</a:t>
          </a:r>
        </a:p>
      </dgm:t>
    </dgm:pt>
    <dgm:pt modelId="{41D53159-B138-4F89-A832-C441A038EBEE}" type="parTrans" cxnId="{9B8E0A36-9F38-4C29-8950-CFE6D75CD061}">
      <dgm:prSet/>
      <dgm:spPr/>
      <dgm:t>
        <a:bodyPr/>
        <a:lstStyle/>
        <a:p>
          <a:endParaRPr lang="en-US"/>
        </a:p>
      </dgm:t>
    </dgm:pt>
    <dgm:pt modelId="{9C92C2D9-8E65-4E8A-9982-CD9E62E4F479}" type="sibTrans" cxnId="{9B8E0A36-9F38-4C29-8950-CFE6D75CD061}">
      <dgm:prSet/>
      <dgm:spPr/>
      <dgm:t>
        <a:bodyPr/>
        <a:lstStyle/>
        <a:p>
          <a:endParaRPr lang="en-US"/>
        </a:p>
      </dgm:t>
    </dgm:pt>
    <dgm:pt modelId="{2C6B6456-36D8-439F-8299-4C418FFF25C1}" type="pres">
      <dgm:prSet presAssocID="{AC93EE5F-C436-4C9A-B4BD-4F802A849E7E}" presName="root" presStyleCnt="0">
        <dgm:presLayoutVars>
          <dgm:dir/>
          <dgm:resizeHandles val="exact"/>
        </dgm:presLayoutVars>
      </dgm:prSet>
      <dgm:spPr/>
    </dgm:pt>
    <dgm:pt modelId="{363E61E1-1126-460D-B6FF-E4B9DB6FDAC6}" type="pres">
      <dgm:prSet presAssocID="{27D14445-4A60-4EA9-B356-CFF2428229E2}" presName="compNode" presStyleCnt="0"/>
      <dgm:spPr/>
    </dgm:pt>
    <dgm:pt modelId="{C431290E-C33B-4B97-9CA1-42C70F0221D3}" type="pres">
      <dgm:prSet presAssocID="{27D14445-4A60-4EA9-B356-CFF2428229E2}" presName="bgRect" presStyleLbl="bgShp" presStyleIdx="0" presStyleCnt="3" custLinFactNeighborX="812" custLinFactNeighborY="-27339"/>
      <dgm:spPr/>
    </dgm:pt>
    <dgm:pt modelId="{40B6026D-CFE9-4891-84DF-BEC66716B64B}" type="pres">
      <dgm:prSet presAssocID="{27D14445-4A60-4EA9-B356-CFF2428229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9B42BE0-6BBA-46CF-8356-975081ECE2DB}" type="pres">
      <dgm:prSet presAssocID="{27D14445-4A60-4EA9-B356-CFF2428229E2}" presName="spaceRect" presStyleCnt="0"/>
      <dgm:spPr/>
    </dgm:pt>
    <dgm:pt modelId="{8F90B484-9131-4BFB-A09D-15CC0DC2D39F}" type="pres">
      <dgm:prSet presAssocID="{27D14445-4A60-4EA9-B356-CFF2428229E2}" presName="parTx" presStyleLbl="revTx" presStyleIdx="0" presStyleCnt="3">
        <dgm:presLayoutVars>
          <dgm:chMax val="0"/>
          <dgm:chPref val="0"/>
        </dgm:presLayoutVars>
      </dgm:prSet>
      <dgm:spPr/>
    </dgm:pt>
    <dgm:pt modelId="{C23D185F-2CFE-4AC5-A230-535A75A9F092}" type="pres">
      <dgm:prSet presAssocID="{4682796A-0B8E-4C60-80F1-E42E8DD4EF91}" presName="sibTrans" presStyleCnt="0"/>
      <dgm:spPr/>
    </dgm:pt>
    <dgm:pt modelId="{32880585-13A2-4F01-814B-2870182061B2}" type="pres">
      <dgm:prSet presAssocID="{77EC5C41-139A-43D5-92EA-BC0C3AD9A318}" presName="compNode" presStyleCnt="0"/>
      <dgm:spPr/>
    </dgm:pt>
    <dgm:pt modelId="{4D9B13A0-27C1-409D-9737-E280165FF204}" type="pres">
      <dgm:prSet presAssocID="{77EC5C41-139A-43D5-92EA-BC0C3AD9A318}" presName="bgRect" presStyleLbl="bgShp" presStyleIdx="1" presStyleCnt="3"/>
      <dgm:spPr/>
    </dgm:pt>
    <dgm:pt modelId="{A2E19AD4-9B6C-4836-A935-C88FD5B4CACE}" type="pres">
      <dgm:prSet presAssocID="{77EC5C41-139A-43D5-92EA-BC0C3AD9A3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1201BFA7-4E4C-46A5-A3E0-610B29E9A9E0}" type="pres">
      <dgm:prSet presAssocID="{77EC5C41-139A-43D5-92EA-BC0C3AD9A318}" presName="spaceRect" presStyleCnt="0"/>
      <dgm:spPr/>
    </dgm:pt>
    <dgm:pt modelId="{1B1D1827-ABE0-4D8B-A101-5F8785824366}" type="pres">
      <dgm:prSet presAssocID="{77EC5C41-139A-43D5-92EA-BC0C3AD9A318}" presName="parTx" presStyleLbl="revTx" presStyleIdx="1" presStyleCnt="3">
        <dgm:presLayoutVars>
          <dgm:chMax val="0"/>
          <dgm:chPref val="0"/>
        </dgm:presLayoutVars>
      </dgm:prSet>
      <dgm:spPr/>
    </dgm:pt>
    <dgm:pt modelId="{3B50E3E1-4912-4016-A3AF-02A9C8C07553}" type="pres">
      <dgm:prSet presAssocID="{E8BB1CDA-A195-4EF2-AABC-8DBC9DBE9B2E}" presName="sibTrans" presStyleCnt="0"/>
      <dgm:spPr/>
    </dgm:pt>
    <dgm:pt modelId="{74198B50-A5E2-4603-A757-203854CAF357}" type="pres">
      <dgm:prSet presAssocID="{40C41FD3-776C-4210-8DA7-09ECF2083F95}" presName="compNode" presStyleCnt="0"/>
      <dgm:spPr/>
    </dgm:pt>
    <dgm:pt modelId="{1772013A-0D22-4339-91FF-255D458FF2DA}" type="pres">
      <dgm:prSet presAssocID="{40C41FD3-776C-4210-8DA7-09ECF2083F95}" presName="bgRect" presStyleLbl="bgShp" presStyleIdx="2" presStyleCnt="3"/>
      <dgm:spPr/>
    </dgm:pt>
    <dgm:pt modelId="{1A1C4DD8-F28A-4E95-B5F8-FDA2266410A0}" type="pres">
      <dgm:prSet presAssocID="{40C41FD3-776C-4210-8DA7-09ECF2083F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4B25D0C-AEED-45BE-B19B-8426AACE0A0E}" type="pres">
      <dgm:prSet presAssocID="{40C41FD3-776C-4210-8DA7-09ECF2083F95}" presName="spaceRect" presStyleCnt="0"/>
      <dgm:spPr/>
    </dgm:pt>
    <dgm:pt modelId="{CEFBFF3F-E89A-4AB8-A9C3-24BDA7A02ED9}" type="pres">
      <dgm:prSet presAssocID="{40C41FD3-776C-4210-8DA7-09ECF2083F9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061D001-C60D-4005-9AAC-DABB69DBF731}" srcId="{AC93EE5F-C436-4C9A-B4BD-4F802A849E7E}" destId="{27D14445-4A60-4EA9-B356-CFF2428229E2}" srcOrd="0" destOrd="0" parTransId="{CE05C53B-BCB6-43E1-9B5F-97D368BED5ED}" sibTransId="{4682796A-0B8E-4C60-80F1-E42E8DD4EF91}"/>
    <dgm:cxn modelId="{E6888226-5E37-4F25-BFCC-B1C16005AB03}" srcId="{AC93EE5F-C436-4C9A-B4BD-4F802A849E7E}" destId="{77EC5C41-139A-43D5-92EA-BC0C3AD9A318}" srcOrd="1" destOrd="0" parTransId="{3E297606-8B90-4059-827B-7DE2945B193A}" sibTransId="{E8BB1CDA-A195-4EF2-AABC-8DBC9DBE9B2E}"/>
    <dgm:cxn modelId="{9B8E0A36-9F38-4C29-8950-CFE6D75CD061}" srcId="{AC93EE5F-C436-4C9A-B4BD-4F802A849E7E}" destId="{40C41FD3-776C-4210-8DA7-09ECF2083F95}" srcOrd="2" destOrd="0" parTransId="{41D53159-B138-4F89-A832-C441A038EBEE}" sibTransId="{9C92C2D9-8E65-4E8A-9982-CD9E62E4F479}"/>
    <dgm:cxn modelId="{C8C01977-E164-49EA-92D9-275EDF169D9E}" type="presOf" srcId="{77EC5C41-139A-43D5-92EA-BC0C3AD9A318}" destId="{1B1D1827-ABE0-4D8B-A101-5F8785824366}" srcOrd="0" destOrd="0" presId="urn:microsoft.com/office/officeart/2018/2/layout/IconVerticalSolidList"/>
    <dgm:cxn modelId="{1AEC0F9B-F5AE-45BD-97F3-8AA503637A5C}" type="presOf" srcId="{40C41FD3-776C-4210-8DA7-09ECF2083F95}" destId="{CEFBFF3F-E89A-4AB8-A9C3-24BDA7A02ED9}" srcOrd="0" destOrd="0" presId="urn:microsoft.com/office/officeart/2018/2/layout/IconVerticalSolidList"/>
    <dgm:cxn modelId="{BBBA45ED-A620-492B-BE89-39372446B6B6}" type="presOf" srcId="{AC93EE5F-C436-4C9A-B4BD-4F802A849E7E}" destId="{2C6B6456-36D8-439F-8299-4C418FFF25C1}" srcOrd="0" destOrd="0" presId="urn:microsoft.com/office/officeart/2018/2/layout/IconVerticalSolidList"/>
    <dgm:cxn modelId="{79A301F4-1029-47C0-B9CF-3F92BDC75A17}" type="presOf" srcId="{27D14445-4A60-4EA9-B356-CFF2428229E2}" destId="{8F90B484-9131-4BFB-A09D-15CC0DC2D39F}" srcOrd="0" destOrd="0" presId="urn:microsoft.com/office/officeart/2018/2/layout/IconVerticalSolidList"/>
    <dgm:cxn modelId="{15F19794-9766-411E-B76E-7F3935C37C43}" type="presParOf" srcId="{2C6B6456-36D8-439F-8299-4C418FFF25C1}" destId="{363E61E1-1126-460D-B6FF-E4B9DB6FDAC6}" srcOrd="0" destOrd="0" presId="urn:microsoft.com/office/officeart/2018/2/layout/IconVerticalSolidList"/>
    <dgm:cxn modelId="{E0329852-5D10-4D90-B206-AE31396A166D}" type="presParOf" srcId="{363E61E1-1126-460D-B6FF-E4B9DB6FDAC6}" destId="{C431290E-C33B-4B97-9CA1-42C70F0221D3}" srcOrd="0" destOrd="0" presId="urn:microsoft.com/office/officeart/2018/2/layout/IconVerticalSolidList"/>
    <dgm:cxn modelId="{EE543DBC-4E24-456F-AC6E-B77931C05D7A}" type="presParOf" srcId="{363E61E1-1126-460D-B6FF-E4B9DB6FDAC6}" destId="{40B6026D-CFE9-4891-84DF-BEC66716B64B}" srcOrd="1" destOrd="0" presId="urn:microsoft.com/office/officeart/2018/2/layout/IconVerticalSolidList"/>
    <dgm:cxn modelId="{2F5143B5-140A-4D7E-9760-66219679A1F5}" type="presParOf" srcId="{363E61E1-1126-460D-B6FF-E4B9DB6FDAC6}" destId="{A9B42BE0-6BBA-46CF-8356-975081ECE2DB}" srcOrd="2" destOrd="0" presId="urn:microsoft.com/office/officeart/2018/2/layout/IconVerticalSolidList"/>
    <dgm:cxn modelId="{5D346A88-942B-4AEF-905B-B8A3AD645AB4}" type="presParOf" srcId="{363E61E1-1126-460D-B6FF-E4B9DB6FDAC6}" destId="{8F90B484-9131-4BFB-A09D-15CC0DC2D39F}" srcOrd="3" destOrd="0" presId="urn:microsoft.com/office/officeart/2018/2/layout/IconVerticalSolidList"/>
    <dgm:cxn modelId="{2E5CBA73-4880-4A99-9AE4-2EFD9FEE1A71}" type="presParOf" srcId="{2C6B6456-36D8-439F-8299-4C418FFF25C1}" destId="{C23D185F-2CFE-4AC5-A230-535A75A9F092}" srcOrd="1" destOrd="0" presId="urn:microsoft.com/office/officeart/2018/2/layout/IconVerticalSolidList"/>
    <dgm:cxn modelId="{F52D37CE-BBF1-47D3-82DB-2326C7F142E4}" type="presParOf" srcId="{2C6B6456-36D8-439F-8299-4C418FFF25C1}" destId="{32880585-13A2-4F01-814B-2870182061B2}" srcOrd="2" destOrd="0" presId="urn:microsoft.com/office/officeart/2018/2/layout/IconVerticalSolidList"/>
    <dgm:cxn modelId="{62CD10D2-BA24-46CA-A313-2B67A490A4BB}" type="presParOf" srcId="{32880585-13A2-4F01-814B-2870182061B2}" destId="{4D9B13A0-27C1-409D-9737-E280165FF204}" srcOrd="0" destOrd="0" presId="urn:microsoft.com/office/officeart/2018/2/layout/IconVerticalSolidList"/>
    <dgm:cxn modelId="{AA54B3E7-1348-4080-B6AF-F35DE658D6FA}" type="presParOf" srcId="{32880585-13A2-4F01-814B-2870182061B2}" destId="{A2E19AD4-9B6C-4836-A935-C88FD5B4CACE}" srcOrd="1" destOrd="0" presId="urn:microsoft.com/office/officeart/2018/2/layout/IconVerticalSolidList"/>
    <dgm:cxn modelId="{3984775F-EEA4-4142-886E-D883C1049E71}" type="presParOf" srcId="{32880585-13A2-4F01-814B-2870182061B2}" destId="{1201BFA7-4E4C-46A5-A3E0-610B29E9A9E0}" srcOrd="2" destOrd="0" presId="urn:microsoft.com/office/officeart/2018/2/layout/IconVerticalSolidList"/>
    <dgm:cxn modelId="{6112A800-88F1-48AF-B904-B552BED0B4F6}" type="presParOf" srcId="{32880585-13A2-4F01-814B-2870182061B2}" destId="{1B1D1827-ABE0-4D8B-A101-5F8785824366}" srcOrd="3" destOrd="0" presId="urn:microsoft.com/office/officeart/2018/2/layout/IconVerticalSolidList"/>
    <dgm:cxn modelId="{BA306041-68AA-411E-B88C-E0E27BED8ED7}" type="presParOf" srcId="{2C6B6456-36D8-439F-8299-4C418FFF25C1}" destId="{3B50E3E1-4912-4016-A3AF-02A9C8C07553}" srcOrd="3" destOrd="0" presId="urn:microsoft.com/office/officeart/2018/2/layout/IconVerticalSolidList"/>
    <dgm:cxn modelId="{33837197-CF01-468C-9104-EA4FFEC90C41}" type="presParOf" srcId="{2C6B6456-36D8-439F-8299-4C418FFF25C1}" destId="{74198B50-A5E2-4603-A757-203854CAF357}" srcOrd="4" destOrd="0" presId="urn:microsoft.com/office/officeart/2018/2/layout/IconVerticalSolidList"/>
    <dgm:cxn modelId="{EAA1339A-CDD7-4DD2-9DF0-F40239650C85}" type="presParOf" srcId="{74198B50-A5E2-4603-A757-203854CAF357}" destId="{1772013A-0D22-4339-91FF-255D458FF2DA}" srcOrd="0" destOrd="0" presId="urn:microsoft.com/office/officeart/2018/2/layout/IconVerticalSolidList"/>
    <dgm:cxn modelId="{3D0F31FD-9991-4675-A9F8-126F684BE535}" type="presParOf" srcId="{74198B50-A5E2-4603-A757-203854CAF357}" destId="{1A1C4DD8-F28A-4E95-B5F8-FDA2266410A0}" srcOrd="1" destOrd="0" presId="urn:microsoft.com/office/officeart/2018/2/layout/IconVerticalSolidList"/>
    <dgm:cxn modelId="{FE784CFD-8A99-4FBD-ADD8-DDDE0896A228}" type="presParOf" srcId="{74198B50-A5E2-4603-A757-203854CAF357}" destId="{D4B25D0C-AEED-45BE-B19B-8426AACE0A0E}" srcOrd="2" destOrd="0" presId="urn:microsoft.com/office/officeart/2018/2/layout/IconVerticalSolidList"/>
    <dgm:cxn modelId="{5C01139A-954B-439C-83FD-E43FAD380C8A}" type="presParOf" srcId="{74198B50-A5E2-4603-A757-203854CAF357}" destId="{CEFBFF3F-E89A-4AB8-A9C3-24BDA7A02E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93EE5F-C436-4C9A-B4BD-4F802A849E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D14445-4A60-4EA9-B356-CFF2428229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petite association with 1-200 members</a:t>
          </a:r>
        </a:p>
      </dgm:t>
    </dgm:pt>
    <dgm:pt modelId="{CE05C53B-BCB6-43E1-9B5F-97D368BED5ED}" type="parTrans" cxnId="{5061D001-C60D-4005-9AAC-DABB69DBF731}">
      <dgm:prSet/>
      <dgm:spPr/>
      <dgm:t>
        <a:bodyPr/>
        <a:lstStyle/>
        <a:p>
          <a:endParaRPr lang="en-US"/>
        </a:p>
      </dgm:t>
    </dgm:pt>
    <dgm:pt modelId="{4682796A-0B8E-4C60-80F1-E42E8DD4EF91}" type="sibTrans" cxnId="{5061D001-C60D-4005-9AAC-DABB69DBF731}">
      <dgm:prSet/>
      <dgm:spPr/>
      <dgm:t>
        <a:bodyPr/>
        <a:lstStyle/>
        <a:p>
          <a:endParaRPr lang="en-US"/>
        </a:p>
      </dgm:t>
    </dgm:pt>
    <dgm:pt modelId="{77EC5C41-139A-43D5-92EA-BC0C3AD9A3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Currently at 12% RAF participation</a:t>
          </a:r>
        </a:p>
      </dgm:t>
    </dgm:pt>
    <dgm:pt modelId="{3E297606-8B90-4059-827B-7DE2945B193A}" type="parTrans" cxnId="{E6888226-5E37-4F25-BFCC-B1C16005AB03}">
      <dgm:prSet/>
      <dgm:spPr/>
      <dgm:t>
        <a:bodyPr/>
        <a:lstStyle/>
        <a:p>
          <a:endParaRPr lang="en-US"/>
        </a:p>
      </dgm:t>
    </dgm:pt>
    <dgm:pt modelId="{E8BB1CDA-A195-4EF2-AABC-8DBC9DBE9B2E}" type="sibTrans" cxnId="{E6888226-5E37-4F25-BFCC-B1C16005AB03}">
      <dgm:prSet/>
      <dgm:spPr/>
      <dgm:t>
        <a:bodyPr/>
        <a:lstStyle/>
        <a:p>
          <a:endParaRPr lang="en-US"/>
        </a:p>
      </dgm:t>
    </dgm:pt>
    <dgm:pt modelId="{40C41FD3-776C-4210-8DA7-09ECF2083F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Just 19 more investors to reach the 25% goal</a:t>
          </a:r>
        </a:p>
      </dgm:t>
    </dgm:pt>
    <dgm:pt modelId="{41D53159-B138-4F89-A832-C441A038EBEE}" type="parTrans" cxnId="{9B8E0A36-9F38-4C29-8950-CFE6D75CD061}">
      <dgm:prSet/>
      <dgm:spPr/>
      <dgm:t>
        <a:bodyPr/>
        <a:lstStyle/>
        <a:p>
          <a:endParaRPr lang="en-US"/>
        </a:p>
      </dgm:t>
    </dgm:pt>
    <dgm:pt modelId="{9C92C2D9-8E65-4E8A-9982-CD9E62E4F479}" type="sibTrans" cxnId="{9B8E0A36-9F38-4C29-8950-CFE6D75CD061}">
      <dgm:prSet/>
      <dgm:spPr/>
      <dgm:t>
        <a:bodyPr/>
        <a:lstStyle/>
        <a:p>
          <a:endParaRPr lang="en-US"/>
        </a:p>
      </dgm:t>
    </dgm:pt>
    <dgm:pt modelId="{2C6B6456-36D8-439F-8299-4C418FFF25C1}" type="pres">
      <dgm:prSet presAssocID="{AC93EE5F-C436-4C9A-B4BD-4F802A849E7E}" presName="root" presStyleCnt="0">
        <dgm:presLayoutVars>
          <dgm:dir/>
          <dgm:resizeHandles val="exact"/>
        </dgm:presLayoutVars>
      </dgm:prSet>
      <dgm:spPr/>
    </dgm:pt>
    <dgm:pt modelId="{363E61E1-1126-460D-B6FF-E4B9DB6FDAC6}" type="pres">
      <dgm:prSet presAssocID="{27D14445-4A60-4EA9-B356-CFF2428229E2}" presName="compNode" presStyleCnt="0"/>
      <dgm:spPr/>
    </dgm:pt>
    <dgm:pt modelId="{C431290E-C33B-4B97-9CA1-42C70F0221D3}" type="pres">
      <dgm:prSet presAssocID="{27D14445-4A60-4EA9-B356-CFF2428229E2}" presName="bgRect" presStyleLbl="bgShp" presStyleIdx="0" presStyleCnt="3"/>
      <dgm:spPr/>
    </dgm:pt>
    <dgm:pt modelId="{40B6026D-CFE9-4891-84DF-BEC66716B64B}" type="pres">
      <dgm:prSet presAssocID="{27D14445-4A60-4EA9-B356-CFF2428229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9B42BE0-6BBA-46CF-8356-975081ECE2DB}" type="pres">
      <dgm:prSet presAssocID="{27D14445-4A60-4EA9-B356-CFF2428229E2}" presName="spaceRect" presStyleCnt="0"/>
      <dgm:spPr/>
    </dgm:pt>
    <dgm:pt modelId="{8F90B484-9131-4BFB-A09D-15CC0DC2D39F}" type="pres">
      <dgm:prSet presAssocID="{27D14445-4A60-4EA9-B356-CFF2428229E2}" presName="parTx" presStyleLbl="revTx" presStyleIdx="0" presStyleCnt="3">
        <dgm:presLayoutVars>
          <dgm:chMax val="0"/>
          <dgm:chPref val="0"/>
        </dgm:presLayoutVars>
      </dgm:prSet>
      <dgm:spPr/>
    </dgm:pt>
    <dgm:pt modelId="{C23D185F-2CFE-4AC5-A230-535A75A9F092}" type="pres">
      <dgm:prSet presAssocID="{4682796A-0B8E-4C60-80F1-E42E8DD4EF91}" presName="sibTrans" presStyleCnt="0"/>
      <dgm:spPr/>
    </dgm:pt>
    <dgm:pt modelId="{32880585-13A2-4F01-814B-2870182061B2}" type="pres">
      <dgm:prSet presAssocID="{77EC5C41-139A-43D5-92EA-BC0C3AD9A318}" presName="compNode" presStyleCnt="0"/>
      <dgm:spPr/>
    </dgm:pt>
    <dgm:pt modelId="{4D9B13A0-27C1-409D-9737-E280165FF204}" type="pres">
      <dgm:prSet presAssocID="{77EC5C41-139A-43D5-92EA-BC0C3AD9A318}" presName="bgRect" presStyleLbl="bgShp" presStyleIdx="1" presStyleCnt="3"/>
      <dgm:spPr/>
    </dgm:pt>
    <dgm:pt modelId="{A2E19AD4-9B6C-4836-A935-C88FD5B4CACE}" type="pres">
      <dgm:prSet presAssocID="{77EC5C41-139A-43D5-92EA-BC0C3AD9A3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1201BFA7-4E4C-46A5-A3E0-610B29E9A9E0}" type="pres">
      <dgm:prSet presAssocID="{77EC5C41-139A-43D5-92EA-BC0C3AD9A318}" presName="spaceRect" presStyleCnt="0"/>
      <dgm:spPr/>
    </dgm:pt>
    <dgm:pt modelId="{1B1D1827-ABE0-4D8B-A101-5F8785824366}" type="pres">
      <dgm:prSet presAssocID="{77EC5C41-139A-43D5-92EA-BC0C3AD9A318}" presName="parTx" presStyleLbl="revTx" presStyleIdx="1" presStyleCnt="3">
        <dgm:presLayoutVars>
          <dgm:chMax val="0"/>
          <dgm:chPref val="0"/>
        </dgm:presLayoutVars>
      </dgm:prSet>
      <dgm:spPr/>
    </dgm:pt>
    <dgm:pt modelId="{3B50E3E1-4912-4016-A3AF-02A9C8C07553}" type="pres">
      <dgm:prSet presAssocID="{E8BB1CDA-A195-4EF2-AABC-8DBC9DBE9B2E}" presName="sibTrans" presStyleCnt="0"/>
      <dgm:spPr/>
    </dgm:pt>
    <dgm:pt modelId="{74198B50-A5E2-4603-A757-203854CAF357}" type="pres">
      <dgm:prSet presAssocID="{40C41FD3-776C-4210-8DA7-09ECF2083F95}" presName="compNode" presStyleCnt="0"/>
      <dgm:spPr/>
    </dgm:pt>
    <dgm:pt modelId="{1772013A-0D22-4339-91FF-255D458FF2DA}" type="pres">
      <dgm:prSet presAssocID="{40C41FD3-776C-4210-8DA7-09ECF2083F95}" presName="bgRect" presStyleLbl="bgShp" presStyleIdx="2" presStyleCnt="3"/>
      <dgm:spPr/>
    </dgm:pt>
    <dgm:pt modelId="{1A1C4DD8-F28A-4E95-B5F8-FDA2266410A0}" type="pres">
      <dgm:prSet presAssocID="{40C41FD3-776C-4210-8DA7-09ECF2083F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4B25D0C-AEED-45BE-B19B-8426AACE0A0E}" type="pres">
      <dgm:prSet presAssocID="{40C41FD3-776C-4210-8DA7-09ECF2083F95}" presName="spaceRect" presStyleCnt="0"/>
      <dgm:spPr/>
    </dgm:pt>
    <dgm:pt modelId="{CEFBFF3F-E89A-4AB8-A9C3-24BDA7A02ED9}" type="pres">
      <dgm:prSet presAssocID="{40C41FD3-776C-4210-8DA7-09ECF2083F9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061D001-C60D-4005-9AAC-DABB69DBF731}" srcId="{AC93EE5F-C436-4C9A-B4BD-4F802A849E7E}" destId="{27D14445-4A60-4EA9-B356-CFF2428229E2}" srcOrd="0" destOrd="0" parTransId="{CE05C53B-BCB6-43E1-9B5F-97D368BED5ED}" sibTransId="{4682796A-0B8E-4C60-80F1-E42E8DD4EF91}"/>
    <dgm:cxn modelId="{E6888226-5E37-4F25-BFCC-B1C16005AB03}" srcId="{AC93EE5F-C436-4C9A-B4BD-4F802A849E7E}" destId="{77EC5C41-139A-43D5-92EA-BC0C3AD9A318}" srcOrd="1" destOrd="0" parTransId="{3E297606-8B90-4059-827B-7DE2945B193A}" sibTransId="{E8BB1CDA-A195-4EF2-AABC-8DBC9DBE9B2E}"/>
    <dgm:cxn modelId="{9B8E0A36-9F38-4C29-8950-CFE6D75CD061}" srcId="{AC93EE5F-C436-4C9A-B4BD-4F802A849E7E}" destId="{40C41FD3-776C-4210-8DA7-09ECF2083F95}" srcOrd="2" destOrd="0" parTransId="{41D53159-B138-4F89-A832-C441A038EBEE}" sibTransId="{9C92C2D9-8E65-4E8A-9982-CD9E62E4F479}"/>
    <dgm:cxn modelId="{C8C01977-E164-49EA-92D9-275EDF169D9E}" type="presOf" srcId="{77EC5C41-139A-43D5-92EA-BC0C3AD9A318}" destId="{1B1D1827-ABE0-4D8B-A101-5F8785824366}" srcOrd="0" destOrd="0" presId="urn:microsoft.com/office/officeart/2018/2/layout/IconVerticalSolidList"/>
    <dgm:cxn modelId="{1AEC0F9B-F5AE-45BD-97F3-8AA503637A5C}" type="presOf" srcId="{40C41FD3-776C-4210-8DA7-09ECF2083F95}" destId="{CEFBFF3F-E89A-4AB8-A9C3-24BDA7A02ED9}" srcOrd="0" destOrd="0" presId="urn:microsoft.com/office/officeart/2018/2/layout/IconVerticalSolidList"/>
    <dgm:cxn modelId="{BBBA45ED-A620-492B-BE89-39372446B6B6}" type="presOf" srcId="{AC93EE5F-C436-4C9A-B4BD-4F802A849E7E}" destId="{2C6B6456-36D8-439F-8299-4C418FFF25C1}" srcOrd="0" destOrd="0" presId="urn:microsoft.com/office/officeart/2018/2/layout/IconVerticalSolidList"/>
    <dgm:cxn modelId="{79A301F4-1029-47C0-B9CF-3F92BDC75A17}" type="presOf" srcId="{27D14445-4A60-4EA9-B356-CFF2428229E2}" destId="{8F90B484-9131-4BFB-A09D-15CC0DC2D39F}" srcOrd="0" destOrd="0" presId="urn:microsoft.com/office/officeart/2018/2/layout/IconVerticalSolidList"/>
    <dgm:cxn modelId="{15F19794-9766-411E-B76E-7F3935C37C43}" type="presParOf" srcId="{2C6B6456-36D8-439F-8299-4C418FFF25C1}" destId="{363E61E1-1126-460D-B6FF-E4B9DB6FDAC6}" srcOrd="0" destOrd="0" presId="urn:microsoft.com/office/officeart/2018/2/layout/IconVerticalSolidList"/>
    <dgm:cxn modelId="{E0329852-5D10-4D90-B206-AE31396A166D}" type="presParOf" srcId="{363E61E1-1126-460D-B6FF-E4B9DB6FDAC6}" destId="{C431290E-C33B-4B97-9CA1-42C70F0221D3}" srcOrd="0" destOrd="0" presId="urn:microsoft.com/office/officeart/2018/2/layout/IconVerticalSolidList"/>
    <dgm:cxn modelId="{EE543DBC-4E24-456F-AC6E-B77931C05D7A}" type="presParOf" srcId="{363E61E1-1126-460D-B6FF-E4B9DB6FDAC6}" destId="{40B6026D-CFE9-4891-84DF-BEC66716B64B}" srcOrd="1" destOrd="0" presId="urn:microsoft.com/office/officeart/2018/2/layout/IconVerticalSolidList"/>
    <dgm:cxn modelId="{2F5143B5-140A-4D7E-9760-66219679A1F5}" type="presParOf" srcId="{363E61E1-1126-460D-B6FF-E4B9DB6FDAC6}" destId="{A9B42BE0-6BBA-46CF-8356-975081ECE2DB}" srcOrd="2" destOrd="0" presId="urn:microsoft.com/office/officeart/2018/2/layout/IconVerticalSolidList"/>
    <dgm:cxn modelId="{5D346A88-942B-4AEF-905B-B8A3AD645AB4}" type="presParOf" srcId="{363E61E1-1126-460D-B6FF-E4B9DB6FDAC6}" destId="{8F90B484-9131-4BFB-A09D-15CC0DC2D39F}" srcOrd="3" destOrd="0" presId="urn:microsoft.com/office/officeart/2018/2/layout/IconVerticalSolidList"/>
    <dgm:cxn modelId="{2E5CBA73-4880-4A99-9AE4-2EFD9FEE1A71}" type="presParOf" srcId="{2C6B6456-36D8-439F-8299-4C418FFF25C1}" destId="{C23D185F-2CFE-4AC5-A230-535A75A9F092}" srcOrd="1" destOrd="0" presId="urn:microsoft.com/office/officeart/2018/2/layout/IconVerticalSolidList"/>
    <dgm:cxn modelId="{F52D37CE-BBF1-47D3-82DB-2326C7F142E4}" type="presParOf" srcId="{2C6B6456-36D8-439F-8299-4C418FFF25C1}" destId="{32880585-13A2-4F01-814B-2870182061B2}" srcOrd="2" destOrd="0" presId="urn:microsoft.com/office/officeart/2018/2/layout/IconVerticalSolidList"/>
    <dgm:cxn modelId="{62CD10D2-BA24-46CA-A313-2B67A490A4BB}" type="presParOf" srcId="{32880585-13A2-4F01-814B-2870182061B2}" destId="{4D9B13A0-27C1-409D-9737-E280165FF204}" srcOrd="0" destOrd="0" presId="urn:microsoft.com/office/officeart/2018/2/layout/IconVerticalSolidList"/>
    <dgm:cxn modelId="{AA54B3E7-1348-4080-B6AF-F35DE658D6FA}" type="presParOf" srcId="{32880585-13A2-4F01-814B-2870182061B2}" destId="{A2E19AD4-9B6C-4836-A935-C88FD5B4CACE}" srcOrd="1" destOrd="0" presId="urn:microsoft.com/office/officeart/2018/2/layout/IconVerticalSolidList"/>
    <dgm:cxn modelId="{3984775F-EEA4-4142-886E-D883C1049E71}" type="presParOf" srcId="{32880585-13A2-4F01-814B-2870182061B2}" destId="{1201BFA7-4E4C-46A5-A3E0-610B29E9A9E0}" srcOrd="2" destOrd="0" presId="urn:microsoft.com/office/officeart/2018/2/layout/IconVerticalSolidList"/>
    <dgm:cxn modelId="{6112A800-88F1-48AF-B904-B552BED0B4F6}" type="presParOf" srcId="{32880585-13A2-4F01-814B-2870182061B2}" destId="{1B1D1827-ABE0-4D8B-A101-5F8785824366}" srcOrd="3" destOrd="0" presId="urn:microsoft.com/office/officeart/2018/2/layout/IconVerticalSolidList"/>
    <dgm:cxn modelId="{BA306041-68AA-411E-B88C-E0E27BED8ED7}" type="presParOf" srcId="{2C6B6456-36D8-439F-8299-4C418FFF25C1}" destId="{3B50E3E1-4912-4016-A3AF-02A9C8C07553}" srcOrd="3" destOrd="0" presId="urn:microsoft.com/office/officeart/2018/2/layout/IconVerticalSolidList"/>
    <dgm:cxn modelId="{33837197-CF01-468C-9104-EA4FFEC90C41}" type="presParOf" srcId="{2C6B6456-36D8-439F-8299-4C418FFF25C1}" destId="{74198B50-A5E2-4603-A757-203854CAF357}" srcOrd="4" destOrd="0" presId="urn:microsoft.com/office/officeart/2018/2/layout/IconVerticalSolidList"/>
    <dgm:cxn modelId="{EAA1339A-CDD7-4DD2-9DF0-F40239650C85}" type="presParOf" srcId="{74198B50-A5E2-4603-A757-203854CAF357}" destId="{1772013A-0D22-4339-91FF-255D458FF2DA}" srcOrd="0" destOrd="0" presId="urn:microsoft.com/office/officeart/2018/2/layout/IconVerticalSolidList"/>
    <dgm:cxn modelId="{3D0F31FD-9991-4675-A9F8-126F684BE535}" type="presParOf" srcId="{74198B50-A5E2-4603-A757-203854CAF357}" destId="{1A1C4DD8-F28A-4E95-B5F8-FDA2266410A0}" srcOrd="1" destOrd="0" presId="urn:microsoft.com/office/officeart/2018/2/layout/IconVerticalSolidList"/>
    <dgm:cxn modelId="{FE784CFD-8A99-4FBD-ADD8-DDDE0896A228}" type="presParOf" srcId="{74198B50-A5E2-4603-A757-203854CAF357}" destId="{D4B25D0C-AEED-45BE-B19B-8426AACE0A0E}" srcOrd="2" destOrd="0" presId="urn:microsoft.com/office/officeart/2018/2/layout/IconVerticalSolidList"/>
    <dgm:cxn modelId="{5C01139A-954B-439C-83FD-E43FAD380C8A}" type="presParOf" srcId="{74198B50-A5E2-4603-A757-203854CAF357}" destId="{CEFBFF3F-E89A-4AB8-A9C3-24BDA7A02E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86DF-E0F4-4AAE-B649-A953DA9A0B7B}">
      <dsp:nvSpPr>
        <dsp:cNvPr id="0" name=""/>
        <dsp:cNvSpPr/>
      </dsp:nvSpPr>
      <dsp:spPr>
        <a:xfrm rot="16200000">
          <a:off x="673" y="257906"/>
          <a:ext cx="3835524" cy="3835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 a member of C.A.R., you are part of the REALTOR® Party.</a:t>
          </a:r>
        </a:p>
      </dsp:txBody>
      <dsp:txXfrm rot="5400000">
        <a:off x="674" y="1216787"/>
        <a:ext cx="3164307" cy="1917762"/>
      </dsp:txXfrm>
    </dsp:sp>
    <dsp:sp modelId="{47862CA7-B984-46CF-9C43-4C1444AFB692}">
      <dsp:nvSpPr>
        <dsp:cNvPr id="0" name=""/>
        <dsp:cNvSpPr/>
      </dsp:nvSpPr>
      <dsp:spPr>
        <a:xfrm rot="5400000">
          <a:off x="4050502" y="257906"/>
          <a:ext cx="3835524" cy="3835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REALTOR® Party advocates exclusively for homeownership, real estate investment, strong communities, and free enterprise.</a:t>
          </a:r>
        </a:p>
      </dsp:txBody>
      <dsp:txXfrm rot="-5400000">
        <a:off x="4721720" y="1216787"/>
        <a:ext cx="3164307" cy="1917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18786-F324-47F0-A688-02EA8D808C4D}">
      <dsp:nvSpPr>
        <dsp:cNvPr id="0" name=""/>
        <dsp:cNvSpPr/>
      </dsp:nvSpPr>
      <dsp:spPr>
        <a:xfrm>
          <a:off x="0" y="0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0DC82-9FB1-4B6E-A370-C09C6CE7FDE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A5B95-3AD8-4B99-95E5-4C41A2F9D87C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Advances values that protect homeownership.</a:t>
          </a:r>
        </a:p>
      </dsp:txBody>
      <dsp:txXfrm>
        <a:off x="1435590" y="531"/>
        <a:ext cx="6451109" cy="1242935"/>
      </dsp:txXfrm>
    </dsp:sp>
    <dsp:sp modelId="{91A6F31B-9682-4DB8-A639-DFA3AECECD99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9F4B4-51C6-496E-976C-9848510EB47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23711-80E7-461E-BB48-D819E71E79E3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Focuses on community outreach and issue engagement.</a:t>
          </a:r>
        </a:p>
      </dsp:txBody>
      <dsp:txXfrm>
        <a:off x="1435590" y="1554201"/>
        <a:ext cx="6451109" cy="1242935"/>
      </dsp:txXfrm>
    </dsp:sp>
    <dsp:sp modelId="{862C9251-2E47-4287-80D7-4A33B5657370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95A4B-596B-4AC8-A719-37AF0AE7C29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D278D-5601-4F56-B3DA-BC60414062BA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REALTORS® are the eyes and ears of the community.</a:t>
          </a:r>
        </a:p>
      </dsp:txBody>
      <dsp:txXfrm>
        <a:off x="1435590" y="3107870"/>
        <a:ext cx="64511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114A0-84A1-420C-BE28-7C05ED493224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73002-5D16-4092-BE26-FF5D9EBBBC2B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D80D6-0209-415D-BFEB-0DC15A9AE6A6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Advocates for housing policies and property rights.</a:t>
          </a:r>
        </a:p>
      </dsp:txBody>
      <dsp:txXfrm>
        <a:off x="1435590" y="531"/>
        <a:ext cx="6451109" cy="1242935"/>
      </dsp:txXfrm>
    </dsp:sp>
    <dsp:sp modelId="{9FD278BF-886F-4D55-AE0B-D9AA5FB94950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F43B9-FC0B-4B41-ABA0-C824CA76EAE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67E40-BCAD-4A7F-AFD9-2A7C1D5375A3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Supports candidates and policies that protect homeownership.</a:t>
          </a:r>
        </a:p>
      </dsp:txBody>
      <dsp:txXfrm>
        <a:off x="1435590" y="1554201"/>
        <a:ext cx="6451109" cy="1242935"/>
      </dsp:txXfrm>
    </dsp:sp>
    <dsp:sp modelId="{CF5F1C7A-BB82-43FA-9C8C-DD1B3FF44F9E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A8FDB-4520-459C-8E23-A5EA88420C22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D0615-607A-4AF2-AF70-0463DFFA443F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REALTORS® speak with one voice to support our profession.</a:t>
          </a:r>
        </a:p>
      </dsp:txBody>
      <dsp:txXfrm>
        <a:off x="1435590" y="3107870"/>
        <a:ext cx="64511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170A9-CAB0-49E5-9630-94D4EF451F2C}">
      <dsp:nvSpPr>
        <dsp:cNvPr id="0" name=""/>
        <dsp:cNvSpPr/>
      </dsp:nvSpPr>
      <dsp:spPr>
        <a:xfrm>
          <a:off x="0" y="707092"/>
          <a:ext cx="7886700" cy="130540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F5863-A2D9-4257-8033-E4D4D15972C2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A73CB-8C78-4242-8E38-667F689EC1D0}">
      <dsp:nvSpPr>
        <dsp:cNvPr id="0" name=""/>
        <dsp:cNvSpPr/>
      </dsp:nvSpPr>
      <dsp:spPr>
        <a:xfrm>
          <a:off x="1507738" y="707092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Brokers have a vested interest in advocacy outcomes.</a:t>
          </a:r>
        </a:p>
      </dsp:txBody>
      <dsp:txXfrm>
        <a:off x="1507738" y="707092"/>
        <a:ext cx="6378961" cy="1305401"/>
      </dsp:txXfrm>
    </dsp:sp>
    <dsp:sp modelId="{2EAB3DAD-8AAD-47BB-A269-F3EFEBE9DC23}">
      <dsp:nvSpPr>
        <dsp:cNvPr id="0" name=""/>
        <dsp:cNvSpPr/>
      </dsp:nvSpPr>
      <dsp:spPr>
        <a:xfrm>
          <a:off x="0" y="2338844"/>
          <a:ext cx="7886700" cy="130540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00B21-37BE-4FE8-BA12-C3239C193068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DA57B-06DF-4FDF-8D95-9CDE4631DBD7}">
      <dsp:nvSpPr>
        <dsp:cNvPr id="0" name=""/>
        <dsp:cNvSpPr/>
      </dsp:nvSpPr>
      <dsp:spPr>
        <a:xfrm>
          <a:off x="1507738" y="2338844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C.A.R.'s Government Affairs Department works to ensure only positive-impact legislation reaches the Governor.</a:t>
          </a:r>
        </a:p>
      </dsp:txBody>
      <dsp:txXfrm>
        <a:off x="1507738" y="2338844"/>
        <a:ext cx="6378961" cy="1305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81DDB-1FEB-4B78-9B20-A811EC55A655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D5C81-E0BD-4084-B34E-C2A5B981174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EDDF7-24C7-4E80-A6B3-6AF7EB93D17C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 April 29, the author of AB 1157, which proposed permanent state-imposed rent caps, withdrew the bill—a major victory for property rights and California’s rental housing providers.</a:t>
          </a:r>
        </a:p>
      </dsp:txBody>
      <dsp:txXfrm>
        <a:off x="1435590" y="531"/>
        <a:ext cx="6451109" cy="1242935"/>
      </dsp:txXfrm>
    </dsp:sp>
    <dsp:sp modelId="{10285002-4107-4C76-AB5D-0F7761D03EDB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4FD3A-1485-49D8-BC4C-BCF73F8C986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02092-38D9-4881-910D-79CD7BBF1CD9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Then, on April 30, as REALTORS® gathered at the Capitol to oppose AB 647, a one-size-fits-all upzoning mandate that threatened local control and homeownership opportunities, that bill was pulled as well.</a:t>
          </a:r>
        </a:p>
      </dsp:txBody>
      <dsp:txXfrm>
        <a:off x="1435590" y="1554201"/>
        <a:ext cx="6451109" cy="1242935"/>
      </dsp:txXfrm>
    </dsp:sp>
    <dsp:sp modelId="{C80D3A7C-0EA0-4824-8C79-D8CCECE288E3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BA206-DDF4-4BA3-8B96-2C8471CCDF0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A5742-B2B3-4A85-A19C-1AC9B41CC0B3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Both proposals were downgraded to two-year bills, making them unlikely to move forward this year.</a:t>
          </a:r>
        </a:p>
      </dsp:txBody>
      <dsp:txXfrm>
        <a:off x="1435590" y="3107870"/>
        <a:ext cx="64511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BD685-71B7-4B3E-A35C-5D2DED69911D}">
      <dsp:nvSpPr>
        <dsp:cNvPr id="0" name=""/>
        <dsp:cNvSpPr/>
      </dsp:nvSpPr>
      <dsp:spPr>
        <a:xfrm>
          <a:off x="0" y="47844"/>
          <a:ext cx="7886700" cy="1351349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 REALTOR® Party is active year-round.</a:t>
          </a:r>
        </a:p>
      </dsp:txBody>
      <dsp:txXfrm>
        <a:off x="65967" y="113811"/>
        <a:ext cx="7754766" cy="1219415"/>
      </dsp:txXfrm>
    </dsp:sp>
    <dsp:sp modelId="{EE311B80-EA44-42FD-90A1-C7326DA7913C}">
      <dsp:nvSpPr>
        <dsp:cNvPr id="0" name=""/>
        <dsp:cNvSpPr/>
      </dsp:nvSpPr>
      <dsp:spPr>
        <a:xfrm>
          <a:off x="0" y="1499994"/>
          <a:ext cx="7886700" cy="1351349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Informed and engaged members strengthen our profession.</a:t>
          </a:r>
        </a:p>
      </dsp:txBody>
      <dsp:txXfrm>
        <a:off x="65967" y="1565961"/>
        <a:ext cx="7754766" cy="1219415"/>
      </dsp:txXfrm>
    </dsp:sp>
    <dsp:sp modelId="{31D29B58-15B5-44D4-8994-7981938D17E6}">
      <dsp:nvSpPr>
        <dsp:cNvPr id="0" name=""/>
        <dsp:cNvSpPr/>
      </dsp:nvSpPr>
      <dsp:spPr>
        <a:xfrm>
          <a:off x="0" y="2952143"/>
          <a:ext cx="7886700" cy="1351349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Your support protects our clients and industry.</a:t>
          </a:r>
        </a:p>
      </dsp:txBody>
      <dsp:txXfrm>
        <a:off x="65967" y="3018110"/>
        <a:ext cx="7754766" cy="12194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1290E-C33B-4B97-9CA1-42C70F0221D3}">
      <dsp:nvSpPr>
        <dsp:cNvPr id="0" name=""/>
        <dsp:cNvSpPr/>
      </dsp:nvSpPr>
      <dsp:spPr>
        <a:xfrm>
          <a:off x="0" y="0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6026D-CFE9-4891-84DF-BEC66716B64B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0B484-9131-4BFB-A09D-15CC0DC2D39F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large association with over 3,000 members</a:t>
          </a:r>
        </a:p>
      </dsp:txBody>
      <dsp:txXfrm>
        <a:off x="1435590" y="531"/>
        <a:ext cx="6451109" cy="1242935"/>
      </dsp:txXfrm>
    </dsp:sp>
    <dsp:sp modelId="{4D9B13A0-27C1-409D-9737-E280165FF204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19AD4-9B6C-4836-A935-C88FD5B4CAC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D1827-ABE0-4D8B-A101-5F8785824366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Currently at 16% RAF participation</a:t>
          </a:r>
        </a:p>
      </dsp:txBody>
      <dsp:txXfrm>
        <a:off x="1435590" y="1554201"/>
        <a:ext cx="6451109" cy="1242935"/>
      </dsp:txXfrm>
    </dsp:sp>
    <dsp:sp modelId="{1772013A-0D22-4339-91FF-255D458FF2DA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C4DD8-F28A-4E95-B5F8-FDA2266410A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BFF3F-E89A-4AB8-A9C3-24BDA7A02ED9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Needs 349 more investors to reach the 25% goal</a:t>
          </a:r>
        </a:p>
      </dsp:txBody>
      <dsp:txXfrm>
        <a:off x="1435590" y="3107870"/>
        <a:ext cx="6451109" cy="1242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1290E-C33B-4B97-9CA1-42C70F0221D3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6026D-CFE9-4891-84DF-BEC66716B64B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0B484-9131-4BFB-A09D-15CC0DC2D39F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petite association with 1-200 members</a:t>
          </a:r>
        </a:p>
      </dsp:txBody>
      <dsp:txXfrm>
        <a:off x="1435590" y="531"/>
        <a:ext cx="6451109" cy="1242935"/>
      </dsp:txXfrm>
    </dsp:sp>
    <dsp:sp modelId="{4D9B13A0-27C1-409D-9737-E280165FF204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19AD4-9B6C-4836-A935-C88FD5B4CAC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D1827-ABE0-4D8B-A101-5F8785824366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Currently at 12% RAF participation</a:t>
          </a:r>
        </a:p>
      </dsp:txBody>
      <dsp:txXfrm>
        <a:off x="1435590" y="1554201"/>
        <a:ext cx="6451109" cy="1242935"/>
      </dsp:txXfrm>
    </dsp:sp>
    <dsp:sp modelId="{1772013A-0D22-4339-91FF-255D458FF2DA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C4DD8-F28A-4E95-B5F8-FDA2266410A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BFF3F-E89A-4AB8-A9C3-24BDA7A02ED9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Just 19 more investors to reach the 25% goal</a:t>
          </a:r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CACE-DBAD-44EC-9CF5-86549E365C0F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A218-8BA6-4913-9C10-5637BE8E7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3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6A218-8BA6-4913-9C10-5637BE8E75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0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347C-E53C-1545-ADD0-DB02710F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D5357-2E40-324E-BB4E-4D2254646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C61BA-D3F4-D04F-8B04-46F5AC51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43C34-AE64-C343-8CC2-B703E7F0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2841-9AEB-1E4E-B095-D4CB103F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7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744F-0183-C842-A2A4-50196B0A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5AE75-0E39-EF45-A94C-B1BEA1C19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447C3-AC75-CB49-94BF-E50B9089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AAF9-16EC-7D45-BF27-DD2A26F1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72C11-1DE3-4A4F-972E-D827F58E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2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4E929-B153-7648-9C51-EBBD464BC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8B318-FBCB-964A-89D8-44D8973CB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F5D4C-DA29-BF40-B7D5-87ECA626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12529-E383-C640-BE8C-42DFB059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0F27-50D0-4F47-97EE-37700DA8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4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152A-7F59-9344-A2C9-F22F6BD4D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BF49E-D171-EF4C-BC84-265421001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51DC-876B-9344-8D44-C7FEED0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C1B74-2100-FA41-B899-18E771EC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8BD4-3BAA-A44C-BA5C-9B28399F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5DCC-D99B-2E4D-8D71-29A3C246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7C5E-6957-294F-83DC-0F551E7D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C9FD-838C-6C45-96C6-FA53C51E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6694F-9978-544F-B6A7-26DF3053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53AD-4543-BC46-857F-B8054B6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5CD4-0FFC-DC48-AD7D-599665F7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89DDD-B49A-9248-903D-1C883BF34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09F3-1DFA-8D40-9082-D1839CCC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F023-E562-0D42-9457-712DE479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85F7-BE11-F442-AC3A-78235D52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2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5776-3393-2C48-B8E2-986C3A29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BE8E-E039-9C42-8015-FB7F7B7E5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4D2B9-E6B9-B242-B417-07325DA97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14A95-AB0E-E944-B02A-3C0785C6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7D550-77D8-324D-A886-14B631EE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04071-01CB-7E4E-ACA4-2D94BE70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06FD-1818-C941-AB5A-E4016D59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E2A0-410B-294D-9BEE-7B27940D8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B7004-5A77-9246-B305-842E4B43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F78C5-5392-CE49-92F1-F7CBA303C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48C06-23AE-7E48-9E53-67B5C83D8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4BC43-ABF0-9A41-9FF1-3E138BF9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366DF-06D6-9C4F-A7C8-D85DF9AD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AE18F-968C-FE4C-ABE2-9A127F44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3323-FB1C-C94D-96A3-651D3FAE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EB821-EEF6-484D-8815-FF8ED315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D6548-D16D-8B4D-B6B0-2AA97B86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BDE06-DFA3-034C-9E36-A2D1A62B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8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48DF9-E3F9-564D-91CB-FF8FD5A7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9B7CA-A0A8-CC4D-8E09-12BC422F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7F245-5432-B64F-B2AB-3FA9FA05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0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2C93-DD32-F74F-ACD1-F079D184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B7CF-A4A3-0443-B60D-05364949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54C07-FF98-5D4C-BD4B-C77B59E6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6AECE-C9D4-A444-8A2B-4E35EFEA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CB8D-7CA7-5646-9183-556E8283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C115-1F39-DD45-936B-52D325DB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3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C2C3-D5FB-8F43-BB97-17521D35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E4292-66C9-5843-9A72-1C6B4D5BF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12F27-BBE6-7A47-9F8B-34ED3736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948D-237F-3F4B-A29A-0C760D60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50A8-B940-DA40-9CCB-D139F685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01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96AE-97E2-9143-85A0-7000BB22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04514-0F29-6444-B8B9-C722F6CDC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4F864-A7A2-6144-8C30-D6C46124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7607F-462F-CB4E-8E1B-F5081B07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87FF7-2B5B-6F49-8A6C-43CFF17E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93A78-B8B8-D241-85CD-92AA4E61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99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9D15-A097-4342-96AB-B46932FD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84FEC-4546-1C46-BC70-13F7BEE81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4044-7C0E-CE48-9B40-46E0A29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5E35-9D62-8B48-BF1E-A678DAD6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86E7-8180-7B4B-86C2-908CC340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5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6C093-FA14-B440-B212-2477DD98C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E32BF-9BD6-6648-92E6-6014CAE50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0E04-BE59-3245-B65C-DF419305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A3FB-0DF4-4B42-BDF0-1B3DBE57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F6AFE-4B8E-6840-BFAC-E575BCAD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3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1D8E-7E44-1548-B5CD-63A62FD00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2B33F-B254-E14C-AB2B-ACC09154B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D5F0-AA34-8349-8E87-3D277168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29DEC-F16C-2C47-8BD5-26E1FE15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921D6-5618-9F48-B9EE-81E215DE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1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E601-1A41-1943-B1F6-71C14A18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3DCF-D2EF-BF44-A284-5E4715DE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E9C96-8BAE-1D4D-8105-1142441D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E4548-70C6-FC44-AD28-9D041DF8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555C-7EC3-304D-9CD0-682D7966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2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5974-1D73-7E49-AB76-E6A0AE2E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9DC96-FACD-9D4D-897A-946FCA52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37FC9-A8F7-C44F-AA5C-D590C650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762BB-6CC6-0B43-B6A0-73F218A0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D23B0-33C8-5040-9A8A-C81AEE2D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99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7AC1-1AE2-5D4F-9EAC-C9672536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036C-54C3-5940-AC41-B36F455BB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D434B-E82E-6248-A2CE-BE035EC41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B3AF6-550F-1D4F-9CD2-99DED060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483FA-8BD2-7D49-A21C-B801999D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78DA5-05BC-8844-9C05-92E3CC52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4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F7A5-8E6B-4245-9EFB-25E2BBC0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D1A2C-D02C-3844-9190-C9B356DE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BAA90-5D25-8E48-A8D6-F64E1CB1F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42649-D4E4-034D-8DE9-4082CF097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18166-3895-CC48-AECE-72B701058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4A014-97F6-9146-AD0C-0C3139AF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32869-FFA0-2641-8767-4E713384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185E1-8E4D-8A4B-BA01-362F6341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2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168E-14FE-AE45-A873-90232792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584DE-7B34-404F-A4EA-0B5D02B6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1FE29-016C-1E46-8C56-2F7BD948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7D2D6-E2E7-994B-A53A-DFC303D7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41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85BF-D569-E04D-B9C2-201077A3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E5F6E-3446-834D-ACA1-FFB53E48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97120-FB56-9A40-98A0-00846EC4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2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C9EB-62DF-DA42-AB93-B6E8D07A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28174-B30E-EE49-B010-64B0033B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C1C4-689F-1543-BEFE-891B0104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D1C9-D349-C34F-B772-6799F111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E3EF1-DFDC-114C-A44E-6745CAF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5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58E0-D164-ED4A-BFCA-AC7A652E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C884-1F9E-F24E-9F49-4B5B0B82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7B3F-0815-D848-BF3A-CCAEF7BF3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CBA2B-0C6E-ED40-9DCF-9C5C4ADA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2EA9-6D20-1D44-94DD-EADF2826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164D5-885C-314E-8DA5-36C94316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41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C00E-341A-514C-9849-61A1BFFC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9A80F-DE82-2A4B-861B-EB7E7E0E6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D28E4-0560-B048-B085-1CE15ED13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38446-08A0-754E-9CB7-ECC0419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44810-5C6A-BC47-91D8-DD0745EF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4E34-B12D-F34B-9690-E90F26C2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9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7D72-6FBA-F34A-9E35-A963C11B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5E661-D2A9-644D-A24C-7529EDC3F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C780-CFE6-1746-86DB-B9D2DC55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01A66-12D5-6142-827A-ED040E3D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9927-A815-D24A-B6EB-CA0CC8EE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2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DD77E-D44C-E84B-A224-F9A243EE3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00174-8C65-C84D-B23D-F71002A67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C5CB9-41A2-394E-8DB0-1F51933A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9E8C-9D3F-8744-AF2D-2002B81B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F7E58-C36E-6348-9308-52BECEAE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F411-B902-0A4E-B1AC-949A0BB2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E4DBE-857D-484B-8575-ADA0DD8B9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477BA-AD64-E845-8A17-74658B2D4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33ACF-1FAD-0448-9665-191A3EC2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14AD6-2C08-3043-916C-C7CE1838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21169-CE08-4A41-858B-9100D96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BAE3-D255-C945-B96E-3F5B3D12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0226B-9006-FB45-BC12-4854D46D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99A72-6E51-104D-9ECF-9E67E9085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922AC-EBAF-3445-9F7A-1DFE7C9E2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198CF-26B6-8F45-89EC-E62122021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69C08-E32B-9243-A920-EF18F102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3170F-F020-6A4C-B71C-DE428D99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9EB5A-A340-8B49-AEA4-7E553E89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8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A976-4D88-5D49-BA14-9B693418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878EF-444C-FB44-A09D-6EC559A4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2912F-251D-A842-AC1A-1B6170C7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9240A-4539-1B4B-8915-C1E11EAE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6A118-07F7-5646-BD4D-D4608087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EBCB8-71A6-EA4F-85DB-D65BB6B3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7244C-9A21-FB42-B9AA-9DEDC64A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2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8C54-D604-5E40-9A20-350039C6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8762B-00B9-9849-8230-C4A65D11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2984-6AC6-6243-B875-485CDFBE6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8B2AD-AC25-2540-B5F7-F8C207FE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40048-E981-BD4A-BBEE-7E5CB8AD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C871B-4763-8845-B9EB-A7C2734B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DCCE-DD86-764A-9EAA-5510CFA1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41955-4B7D-2444-AAD8-D38FBED16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BDD20-08B7-4A4F-9314-4F345575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86873-3B45-5A49-A020-3DC6070C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1EE45-2F93-AE40-A0E7-E74985D2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59C76-8E99-7A4D-9ACC-D9AFCCE0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44B47-F3F7-AB43-8BF3-BE90B057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2898-7877-5F45-BB75-860A0A05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F01D1-F658-984A-9C6E-E1994A292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94008-1F8D-374B-A3F4-3E6C5BA1D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64359-F4D5-E045-9C14-5B615A172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2EFF7-1B58-4F42-ABE7-8EB2C1CBB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BDCB1-AA9D-F94F-A129-18A370AA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E2E7D-0C0D-3044-996D-3E886A5F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6BC4-613D-8149-9C99-72BAB457B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AE5F-462B-6C45-B5E5-644DE262BB8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8D2C-D96E-0741-8106-9F6DE6554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8C38-F90E-CC46-BC2E-22570E2FB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B65C2-DC77-E03C-DD1F-C119666CA85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0A0CA-8985-6D49-88AF-DF359F99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1CACD-A761-2142-A033-21548E78D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61579-5646-B748-845C-4077CACFF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3E76-CC54-F04D-9280-6C194FD372CC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5844C-6548-A942-A2F3-9096BE77D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50207-4ABE-1049-A693-C03BBBB0C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1AA38F-AE2E-2641-9FA9-73A65B0070A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REALTOR® Party Advocacy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7F966-E38F-F6F3-C1AE-973603093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5" y="6380591"/>
            <a:ext cx="1538933" cy="298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413D8-4A1D-E745-CB71-439A71FC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B30E-21FC-63B6-AA60-39989B54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966"/>
            <a:ext cx="7886700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200" dirty="0"/>
              <a:t>REALTOR® Action Fund Progress – </a:t>
            </a:r>
            <a:br>
              <a:rPr lang="en-US" sz="3200" dirty="0"/>
            </a:br>
            <a:r>
              <a:rPr lang="en-US" sz="3200" dirty="0"/>
              <a:t>MADERA ASSOCIATION OF REALTORS®</a:t>
            </a:r>
            <a:endParaRPr lang="en-US" sz="31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813CE5-6118-9F05-DC63-D7A51FC54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16573"/>
              </p:ext>
            </p:extLst>
          </p:nvPr>
        </p:nvGraphicFramePr>
        <p:xfrm>
          <a:off x="628650" y="1550354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4ED2C6-FC06-2CFD-E81B-DE0607611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37" y="6242291"/>
            <a:ext cx="153632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8515F-F14B-DC9A-AD6B-1F8461F9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DE8A-5EB7-061E-C5C5-BA33A1A4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/>
              <a:t>REALTOR® Action Fund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10E3-3A0F-186E-B9EC-A2AE956E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23873"/>
            <a:ext cx="8476488" cy="435133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3600" dirty="0"/>
              <a:t>These numbers reflect individual goals, based on membership size, not a competition, but a shared commitment to advocacy. Every investor counts, and every association’s success strengthens our collective voice.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B6E63-2811-515B-A734-8B369630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05" y="6209371"/>
            <a:ext cx="153632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56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sz="4400" dirty="0"/>
              <a:t>Keep the Momentum Going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862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4400" dirty="0"/>
              <a:t>Let’s keep the momentum going, together. Thank you for being a powerful advocate for property rights, homeownership, and the future of real estate in California.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12505-11F5-E8C7-FA0D-C471729C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49" y="6243644"/>
            <a:ext cx="153632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1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6E325-7567-5631-7A29-9C192C388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F253B-C7E7-5E22-A382-6D7013C71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" y="2429955"/>
            <a:ext cx="7872984" cy="2387600"/>
          </a:xfrm>
        </p:spPr>
        <p:txBody>
          <a:bodyPr anchor="b">
            <a:noAutofit/>
          </a:bodyPr>
          <a:lstStyle/>
          <a:p>
            <a:pPr marL="228600" marR="305435" algn="ctr">
              <a:lnSpc>
                <a:spcPct val="115000"/>
              </a:lnSpc>
              <a:buNone/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en-US" sz="4400" i="1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en-US" sz="4400" i="1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4400" i="1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REALTOR®</a:t>
            </a:r>
            <a:r>
              <a:rPr lang="en-US" sz="4400" i="1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PARTY</a:t>
            </a:r>
            <a:r>
              <a:rPr lang="en-US" sz="4400" i="1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4400" i="1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California! </a:t>
            </a:r>
            <a:b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 you.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A548F-A11C-5875-A68B-B504A0BE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5" y="6342875"/>
            <a:ext cx="154242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7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t>REALTOR® Membership = REALTOR® Party Advocacy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D1EDD8-4C09-AD46-ED0E-052CFA358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0327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BC951B-2FBF-6179-B478-99C95836E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93" y="6311899"/>
            <a:ext cx="1536325" cy="298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118238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Why It Matters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A06CA1-C416-B969-B3BE-7F18CDDA6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6112"/>
              </p:ext>
            </p:extLst>
          </p:nvPr>
        </p:nvGraphicFramePr>
        <p:xfrm>
          <a:off x="628650" y="125333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7E4A278-662E-2A43-AE58-6BE69B04C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757" y="6278867"/>
            <a:ext cx="1536325" cy="298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18772"/>
            <a:ext cx="8314182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The Power of REALTOR® Voice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3F6807-D431-E433-C015-FE750A151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60562"/>
              </p:ext>
            </p:extLst>
          </p:nvPr>
        </p:nvGraphicFramePr>
        <p:xfrm>
          <a:off x="628650" y="137001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F3E1E4F-2F16-2789-B4FD-FA16265B1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325" y="6246581"/>
            <a:ext cx="1536325" cy="298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Broker Leadership and Responsibility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996DF3-90EA-90AC-1DF5-F14EB0AF7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584191"/>
              </p:ext>
            </p:extLst>
          </p:nvPr>
        </p:nvGraphicFramePr>
        <p:xfrm>
          <a:off x="701802" y="14362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9231E84-B8CA-977B-DF1B-87CF4B5B4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469" y="6194144"/>
            <a:ext cx="1536325" cy="298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3A78E-4C35-E56B-C341-EC6FE8DB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12C7-038A-4C89-B53E-E73F2DC4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254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sz="3600" dirty="0"/>
              <a:t>Your Advocacy Paid Off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2DA57D-CA38-93F8-0B51-F0815B041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50690"/>
              </p:ext>
            </p:extLst>
          </p:nvPr>
        </p:nvGraphicFramePr>
        <p:xfrm>
          <a:off x="628650" y="132270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DCF52B4-E3A4-5046-5042-2E69AF9C5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01" y="6313016"/>
            <a:ext cx="153632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390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sz="4400" dirty="0"/>
              <a:t>Your Engagement Matters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C7089B-D274-6D4C-5494-AAA91A03B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532503"/>
              </p:ext>
            </p:extLst>
          </p:nvPr>
        </p:nvGraphicFramePr>
        <p:xfrm>
          <a:off x="692658" y="125333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1F3494A-0BCD-3AB8-BE82-ECA59B125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181" y="6214859"/>
            <a:ext cx="1536325" cy="2987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F263D-3462-DCBC-9185-FCD02DCEC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3BA8-31D3-0BE6-FD13-C3A9F7F1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REALTOR® Action Fund Progress</a:t>
            </a:r>
            <a:br>
              <a:rPr lang="en-US" dirty="0"/>
            </a:br>
            <a:r>
              <a:rPr lang="en-US" dirty="0"/>
              <a:t>Local Associations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793A-AA9F-CC94-BEEE-73E81FB1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25625"/>
            <a:ext cx="834847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Every association, no matter the size, plays a critical role in powering REALTOR® advocacy through the REALTOR® Action Fund (RAF). </a:t>
            </a:r>
          </a:p>
          <a:p>
            <a:pPr marL="0" indent="0">
              <a:buNone/>
            </a:pPr>
            <a:r>
              <a:rPr lang="en-US" sz="3200" dirty="0"/>
              <a:t>Here's a look at the progress from two local associations:</a:t>
            </a:r>
          </a:p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54710-C8F2-BDC7-6430-DFC742A7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7" y="6194144"/>
            <a:ext cx="153632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7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58" y="218822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3100" dirty="0"/>
              <a:t>REALTOR® Action Fund Progress – FRESNO ASSOCIATION OF REALTORS®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39B9F0-ACDF-852A-5046-584609B5B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45562"/>
              </p:ext>
            </p:extLst>
          </p:nvPr>
        </p:nvGraphicFramePr>
        <p:xfrm>
          <a:off x="692658" y="161531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8A4A794-D207-2D1B-FC0C-621FF68EA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757" y="6346531"/>
            <a:ext cx="153632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12873"/>
      </p:ext>
    </p:extLst>
  </p:cSld>
  <p:clrMapOvr>
    <a:masterClrMapping/>
  </p:clrMapOvr>
</p:sld>
</file>

<file path=ppt/theme/theme1.xml><?xml version="1.0" encoding="utf-8"?>
<a:theme xmlns:a="http://schemas.openxmlformats.org/drawingml/2006/main" name="120_Anniv_CAR_PP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131F08766C4E80F38D5598390F66" ma:contentTypeVersion="" ma:contentTypeDescription="Create a new document." ma:contentTypeScope="" ma:versionID="61fa5937b9f496886541354f43829828">
  <xsd:schema xmlns:xsd="http://www.w3.org/2001/XMLSchema" xmlns:xs="http://www.w3.org/2001/XMLSchema" xmlns:p="http://schemas.microsoft.com/office/2006/metadata/properties" xmlns:ns2="05ae1422-d464-438b-a558-ba2fb627e429" targetNamespace="http://schemas.microsoft.com/office/2006/metadata/properties" ma:root="true" ma:fieldsID="d486c5e0ab8a0101166b3f6f22dfb139" ns2:_="">
    <xsd:import namespace="05ae1422-d464-438b-a558-ba2fb627e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e1422-d464-438b-a558-ba2fb627e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39C116-CB9F-4620-BFE2-341B6B63F1FA}">
  <ds:schemaRefs>
    <ds:schemaRef ds:uri="cfa02ce8-960b-457d-9117-3609c5cdfb97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fdadc34-e467-427a-9c59-99f1a8407a97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18A71B-340E-4BD7-959F-33D2AF43E894}"/>
</file>

<file path=customXml/itemProps3.xml><?xml version="1.0" encoding="utf-8"?>
<ds:datastoreItem xmlns:ds="http://schemas.openxmlformats.org/officeDocument/2006/customXml" ds:itemID="{C2B30007-D857-414B-AE83-951123E068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120_Anniv_CAR_PPT_Template</Template>
  <TotalTime>52</TotalTime>
  <Words>469</Words>
  <Application>Microsoft Office PowerPoint</Application>
  <PresentationFormat>On-screen Show (4:3)</PresentationFormat>
  <Paragraphs>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120_Anniv_CAR_PPT_Template</vt:lpstr>
      <vt:lpstr>Custom Design</vt:lpstr>
      <vt:lpstr>2_Custom Design</vt:lpstr>
      <vt:lpstr>REALTOR® Party Advocacy Overview</vt:lpstr>
      <vt:lpstr>REALTOR® Membership = REALTOR® Party Advocacy</vt:lpstr>
      <vt:lpstr>Why It Matters</vt:lpstr>
      <vt:lpstr>The Power of REALTOR® Voice</vt:lpstr>
      <vt:lpstr>Broker Leadership and Responsibility</vt:lpstr>
      <vt:lpstr>Your Advocacy Paid Off</vt:lpstr>
      <vt:lpstr>Your Engagement Matters</vt:lpstr>
      <vt:lpstr>REALTOR® Action Fund Progress Local Associations</vt:lpstr>
      <vt:lpstr>REALTOR® Action Fund Progress – FRESNO ASSOCIATION OF REALTORS®</vt:lpstr>
      <vt:lpstr>REALTOR® Action Fund Progress –  MADERA ASSOCIATION OF REALTORS®</vt:lpstr>
      <vt:lpstr>REALTOR® Action Fund Progress</vt:lpstr>
      <vt:lpstr>Keep the Momentum Going</vt:lpstr>
      <vt:lpstr>WE ARE THE REALTOR® PARTY of California!   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Lisa Edwards</dc:creator>
  <cp:keywords/>
  <dc:description>generated using python-pptx</dc:description>
  <cp:lastModifiedBy>Lisa Edwards</cp:lastModifiedBy>
  <cp:revision>4</cp:revision>
  <dcterms:created xsi:type="dcterms:W3CDTF">2013-01-27T09:14:16Z</dcterms:created>
  <dcterms:modified xsi:type="dcterms:W3CDTF">2025-09-06T00:31:05Z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0x010100A04C131F08766C4E80F38D5598390F66</vt:lpwstr>
  </property>
  <property fmtid="{D5CDD505-2E9C-101B-9397-08002B2CF9AE}" pid="3" name="MediaServiceImageTags">
    <vt:lpwstr/>
  </property>
</Properties>
</file>